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1"/>
  </p:notesMasterIdLst>
  <p:handoutMasterIdLst>
    <p:handoutMasterId r:id="rId102"/>
  </p:handoutMasterIdLst>
  <p:sldIdLst>
    <p:sldId id="256" r:id="rId2"/>
    <p:sldId id="462" r:id="rId3"/>
    <p:sldId id="262" r:id="rId4"/>
    <p:sldId id="370" r:id="rId5"/>
    <p:sldId id="443" r:id="rId6"/>
    <p:sldId id="264" r:id="rId7"/>
    <p:sldId id="390" r:id="rId8"/>
    <p:sldId id="391" r:id="rId9"/>
    <p:sldId id="392" r:id="rId10"/>
    <p:sldId id="383" r:id="rId11"/>
    <p:sldId id="393" r:id="rId12"/>
    <p:sldId id="394" r:id="rId13"/>
    <p:sldId id="395" r:id="rId14"/>
    <p:sldId id="382" r:id="rId15"/>
    <p:sldId id="463" r:id="rId16"/>
    <p:sldId id="396" r:id="rId17"/>
    <p:sldId id="399" r:id="rId18"/>
    <p:sldId id="291" r:id="rId19"/>
    <p:sldId id="430" r:id="rId20"/>
    <p:sldId id="464" r:id="rId21"/>
    <p:sldId id="465" r:id="rId22"/>
    <p:sldId id="466" r:id="rId23"/>
    <p:sldId id="285" r:id="rId24"/>
    <p:sldId id="330" r:id="rId25"/>
    <p:sldId id="417" r:id="rId26"/>
    <p:sldId id="414" r:id="rId27"/>
    <p:sldId id="467" r:id="rId28"/>
    <p:sldId id="334" r:id="rId29"/>
    <p:sldId id="441" r:id="rId30"/>
    <p:sldId id="442" r:id="rId31"/>
    <p:sldId id="440" r:id="rId32"/>
    <p:sldId id="457" r:id="rId33"/>
    <p:sldId id="271" r:id="rId34"/>
    <p:sldId id="468" r:id="rId35"/>
    <p:sldId id="439" r:id="rId36"/>
    <p:sldId id="362" r:id="rId37"/>
    <p:sldId id="278" r:id="rId38"/>
    <p:sldId id="380" r:id="rId39"/>
    <p:sldId id="269" r:id="rId40"/>
    <p:sldId id="436" r:id="rId41"/>
    <p:sldId id="456" r:id="rId42"/>
    <p:sldId id="418" r:id="rId43"/>
    <p:sldId id="445" r:id="rId44"/>
    <p:sldId id="282" r:id="rId45"/>
    <p:sldId id="321" r:id="rId46"/>
    <p:sldId id="358" r:id="rId47"/>
    <p:sldId id="375" r:id="rId48"/>
    <p:sldId id="378" r:id="rId49"/>
    <p:sldId id="379" r:id="rId50"/>
    <p:sldId id="419" r:id="rId51"/>
    <p:sldId id="420" r:id="rId52"/>
    <p:sldId id="421" r:id="rId53"/>
    <p:sldId id="422" r:id="rId54"/>
    <p:sldId id="423" r:id="rId55"/>
    <p:sldId id="424" r:id="rId56"/>
    <p:sldId id="425" r:id="rId57"/>
    <p:sldId id="426" r:id="rId58"/>
    <p:sldId id="427" r:id="rId59"/>
    <p:sldId id="428" r:id="rId60"/>
    <p:sldId id="416" r:id="rId61"/>
    <p:sldId id="349" r:id="rId62"/>
    <p:sldId id="257" r:id="rId63"/>
    <p:sldId id="484" r:id="rId64"/>
    <p:sldId id="480" r:id="rId65"/>
    <p:sldId id="485" r:id="rId66"/>
    <p:sldId id="486" r:id="rId67"/>
    <p:sldId id="482" r:id="rId68"/>
    <p:sldId id="483" r:id="rId69"/>
    <p:sldId id="476" r:id="rId70"/>
    <p:sldId id="471" r:id="rId71"/>
    <p:sldId id="472" r:id="rId72"/>
    <p:sldId id="473" r:id="rId73"/>
    <p:sldId id="474" r:id="rId74"/>
    <p:sldId id="475" r:id="rId75"/>
    <p:sldId id="481" r:id="rId76"/>
    <p:sldId id="367" r:id="rId77"/>
    <p:sldId id="313" r:id="rId78"/>
    <p:sldId id="368" r:id="rId79"/>
    <p:sldId id="469" r:id="rId80"/>
    <p:sldId id="350" r:id="rId81"/>
    <p:sldId id="460" r:id="rId82"/>
    <p:sldId id="359" r:id="rId83"/>
    <p:sldId id="478" r:id="rId84"/>
    <p:sldId id="351" r:id="rId85"/>
    <p:sldId id="352" r:id="rId86"/>
    <p:sldId id="386" r:id="rId87"/>
    <p:sldId id="372" r:id="rId88"/>
    <p:sldId id="374" r:id="rId89"/>
    <p:sldId id="373" r:id="rId90"/>
    <p:sldId id="470" r:id="rId91"/>
    <p:sldId id="363" r:id="rId92"/>
    <p:sldId id="477" r:id="rId93"/>
    <p:sldId id="397" r:id="rId94"/>
    <p:sldId id="341" r:id="rId95"/>
    <p:sldId id="398" r:id="rId96"/>
    <p:sldId id="340" r:id="rId97"/>
    <p:sldId id="342" r:id="rId98"/>
    <p:sldId id="317" r:id="rId99"/>
    <p:sldId id="318" r:id="rId100"/>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788D168-E4EF-444B-B543-B166208C804C}">
          <p14:sldIdLst>
            <p14:sldId id="256"/>
            <p14:sldId id="462"/>
            <p14:sldId id="262"/>
            <p14:sldId id="370"/>
            <p14:sldId id="443"/>
            <p14:sldId id="264"/>
            <p14:sldId id="390"/>
            <p14:sldId id="391"/>
            <p14:sldId id="392"/>
            <p14:sldId id="383"/>
            <p14:sldId id="393"/>
            <p14:sldId id="394"/>
            <p14:sldId id="395"/>
            <p14:sldId id="382"/>
            <p14:sldId id="463"/>
            <p14:sldId id="396"/>
            <p14:sldId id="399"/>
            <p14:sldId id="291"/>
            <p14:sldId id="430"/>
            <p14:sldId id="464"/>
            <p14:sldId id="465"/>
            <p14:sldId id="466"/>
            <p14:sldId id="285"/>
            <p14:sldId id="330"/>
            <p14:sldId id="417"/>
            <p14:sldId id="414"/>
            <p14:sldId id="467"/>
            <p14:sldId id="334"/>
            <p14:sldId id="441"/>
            <p14:sldId id="442"/>
            <p14:sldId id="440"/>
            <p14:sldId id="457"/>
            <p14:sldId id="271"/>
            <p14:sldId id="468"/>
            <p14:sldId id="439"/>
            <p14:sldId id="362"/>
            <p14:sldId id="278"/>
            <p14:sldId id="380"/>
            <p14:sldId id="269"/>
            <p14:sldId id="436"/>
            <p14:sldId id="456"/>
            <p14:sldId id="418"/>
            <p14:sldId id="445"/>
            <p14:sldId id="282"/>
            <p14:sldId id="321"/>
            <p14:sldId id="358"/>
            <p14:sldId id="375"/>
            <p14:sldId id="378"/>
            <p14:sldId id="379"/>
            <p14:sldId id="419"/>
            <p14:sldId id="420"/>
            <p14:sldId id="421"/>
            <p14:sldId id="422"/>
            <p14:sldId id="423"/>
            <p14:sldId id="424"/>
            <p14:sldId id="425"/>
            <p14:sldId id="426"/>
            <p14:sldId id="427"/>
            <p14:sldId id="428"/>
            <p14:sldId id="416"/>
            <p14:sldId id="349"/>
            <p14:sldId id="257"/>
            <p14:sldId id="484"/>
            <p14:sldId id="480"/>
            <p14:sldId id="485"/>
            <p14:sldId id="486"/>
            <p14:sldId id="482"/>
            <p14:sldId id="483"/>
            <p14:sldId id="476"/>
            <p14:sldId id="471"/>
            <p14:sldId id="472"/>
            <p14:sldId id="473"/>
            <p14:sldId id="474"/>
            <p14:sldId id="475"/>
            <p14:sldId id="481"/>
            <p14:sldId id="367"/>
            <p14:sldId id="313"/>
            <p14:sldId id="368"/>
            <p14:sldId id="469"/>
            <p14:sldId id="350"/>
            <p14:sldId id="460"/>
            <p14:sldId id="359"/>
            <p14:sldId id="478"/>
            <p14:sldId id="351"/>
            <p14:sldId id="352"/>
            <p14:sldId id="386"/>
            <p14:sldId id="372"/>
            <p14:sldId id="374"/>
            <p14:sldId id="373"/>
            <p14:sldId id="470"/>
            <p14:sldId id="363"/>
          </p14:sldIdLst>
        </p14:section>
        <p14:section name="Anhang" id="{997BFC53-C448-174B-AC06-25B3DC1B8521}">
          <p14:sldIdLst>
            <p14:sldId id="477"/>
            <p14:sldId id="397"/>
            <p14:sldId id="341"/>
            <p14:sldId id="398"/>
            <p14:sldId id="340"/>
            <p14:sldId id="342"/>
            <p14:sldId id="317"/>
            <p14:sldId id="31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Marx" initials="E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26262"/>
    <a:srgbClr val="44709D"/>
    <a:srgbClr val="3C9770"/>
    <a:srgbClr val="00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81" autoAdjust="0"/>
    <p:restoredTop sz="96274" autoAdjust="0"/>
  </p:normalViewPr>
  <p:slideViewPr>
    <p:cSldViewPr snapToGrid="0" snapToObjects="1">
      <p:cViewPr>
        <p:scale>
          <a:sx n="83" d="100"/>
          <a:sy n="83" d="100"/>
        </p:scale>
        <p:origin x="-336" y="-30"/>
      </p:cViewPr>
      <p:guideLst>
        <p:guide orient="horz" pos="2160"/>
        <p:guide pos="3840"/>
      </p:guideLst>
    </p:cSldViewPr>
  </p:slideViewPr>
  <p:outlineViewPr>
    <p:cViewPr>
      <p:scale>
        <a:sx n="33" d="100"/>
        <a:sy n="33" d="100"/>
      </p:scale>
      <p:origin x="48" y="25686"/>
    </p:cViewPr>
  </p:outlineViewPr>
  <p:notesTextViewPr>
    <p:cViewPr>
      <p:scale>
        <a:sx n="1" d="1"/>
        <a:sy n="1" d="1"/>
      </p:scale>
      <p:origin x="0" y="0"/>
    </p:cViewPr>
  </p:notesTextViewPr>
  <p:sorterViewPr>
    <p:cViewPr>
      <p:scale>
        <a:sx n="50" d="100"/>
        <a:sy n="50" d="100"/>
      </p:scale>
      <p:origin x="0" y="1482"/>
    </p:cViewPr>
  </p:sorterViewPr>
  <p:notesViewPr>
    <p:cSldViewPr snapToGrid="0" snapToObjects="1" showGuides="1">
      <p:cViewPr varScale="1">
        <p:scale>
          <a:sx n="109" d="100"/>
          <a:sy n="109" d="100"/>
        </p:scale>
        <p:origin x="1524"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ata1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111.svg"/><Relationship Id="rId1" Type="http://schemas.openxmlformats.org/officeDocument/2006/relationships/image" Target="../media/image88.png"/><Relationship Id="rId6" Type="http://schemas.openxmlformats.org/officeDocument/2006/relationships/image" Target="../media/image115.svg"/><Relationship Id="rId5" Type="http://schemas.openxmlformats.org/officeDocument/2006/relationships/image" Target="../media/image90.png"/><Relationship Id="rId4" Type="http://schemas.openxmlformats.org/officeDocument/2006/relationships/image" Target="../media/image113.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svg"/><Relationship Id="rId1" Type="http://schemas.openxmlformats.org/officeDocument/2006/relationships/image" Target="../media/image17.png"/><Relationship Id="rId4" Type="http://schemas.openxmlformats.org/officeDocument/2006/relationships/image" Target="../media/image25.svg"/></Relationships>
</file>

<file path=ppt/diagrams/_rels/data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4" Type="http://schemas.openxmlformats.org/officeDocument/2006/relationships/image" Target="../media/image96.jpe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svg"/><Relationship Id="rId1" Type="http://schemas.openxmlformats.org/officeDocument/2006/relationships/image" Target="../media/image42.png"/><Relationship Id="rId6" Type="http://schemas.openxmlformats.org/officeDocument/2006/relationships/image" Target="../media/image58.svg"/><Relationship Id="rId5" Type="http://schemas.openxmlformats.org/officeDocument/2006/relationships/image" Target="../media/image44.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image" Target="../media/image111.svg"/><Relationship Id="rId1" Type="http://schemas.openxmlformats.org/officeDocument/2006/relationships/image" Target="../media/image88.png"/><Relationship Id="rId6" Type="http://schemas.openxmlformats.org/officeDocument/2006/relationships/image" Target="../media/image115.svg"/><Relationship Id="rId5" Type="http://schemas.openxmlformats.org/officeDocument/2006/relationships/image" Target="../media/image90.png"/><Relationship Id="rId4" Type="http://schemas.openxmlformats.org/officeDocument/2006/relationships/image" Target="../media/image1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svg"/><Relationship Id="rId1" Type="http://schemas.openxmlformats.org/officeDocument/2006/relationships/image" Target="../media/image17.png"/><Relationship Id="rId4" Type="http://schemas.openxmlformats.org/officeDocument/2006/relationships/image" Target="../media/image25.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 Id="rId4" Type="http://schemas.openxmlformats.org/officeDocument/2006/relationships/image" Target="../media/image9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svg"/><Relationship Id="rId1" Type="http://schemas.openxmlformats.org/officeDocument/2006/relationships/image" Target="../media/image42.png"/><Relationship Id="rId6" Type="http://schemas.openxmlformats.org/officeDocument/2006/relationships/image" Target="../media/image58.svg"/><Relationship Id="rId5" Type="http://schemas.openxmlformats.org/officeDocument/2006/relationships/image" Target="../media/image44.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A6C8B-BC0F-422B-9A8C-3E052CD42CEF}"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D57877B-7716-4850-9754-E0805C0C276D}">
      <dgm:prSet/>
      <dgm:spPr/>
      <dgm:t>
        <a:bodyPr/>
        <a:lstStyle/>
        <a:p>
          <a:pPr>
            <a:lnSpc>
              <a:spcPct val="100000"/>
            </a:lnSpc>
            <a:defRPr cap="all"/>
          </a:pPr>
          <a:r>
            <a:rPr lang="de-DE"/>
            <a:t>HERZlich willkommen!</a:t>
          </a:r>
          <a:endParaRPr lang="en-US"/>
        </a:p>
      </dgm:t>
    </dgm:pt>
    <dgm:pt modelId="{CF20C0A5-F676-4091-B335-A4AEF12E45A5}" type="parTrans" cxnId="{89524583-A7D0-4C8D-948D-B70AB85EF0BE}">
      <dgm:prSet/>
      <dgm:spPr/>
      <dgm:t>
        <a:bodyPr/>
        <a:lstStyle/>
        <a:p>
          <a:endParaRPr lang="en-US"/>
        </a:p>
      </dgm:t>
    </dgm:pt>
    <dgm:pt modelId="{6786D596-0683-416F-BFB1-3E70EBB061BC}" type="sibTrans" cxnId="{89524583-A7D0-4C8D-948D-B70AB85EF0BE}">
      <dgm:prSet/>
      <dgm:spPr/>
      <dgm:t>
        <a:bodyPr/>
        <a:lstStyle/>
        <a:p>
          <a:endParaRPr lang="en-US"/>
        </a:p>
      </dgm:t>
    </dgm:pt>
    <dgm:pt modelId="{4F6A3504-86E7-4D74-AE4B-7CD659CDF834}">
      <dgm:prSet/>
      <dgm:spPr/>
      <dgm:t>
        <a:bodyPr/>
        <a:lstStyle/>
        <a:p>
          <a:pPr>
            <a:lnSpc>
              <a:spcPct val="100000"/>
            </a:lnSpc>
            <a:defRPr cap="all"/>
          </a:pPr>
          <a:r>
            <a:rPr lang="de-DE"/>
            <a:t>Sieht jede/r diese Präsentation? </a:t>
          </a:r>
          <a:endParaRPr lang="en-US"/>
        </a:p>
      </dgm:t>
    </dgm:pt>
    <dgm:pt modelId="{AEE8E21D-5426-4994-9223-34CB6A423882}" type="parTrans" cxnId="{1902F2C0-3AFD-40CE-B67F-572213AC7386}">
      <dgm:prSet/>
      <dgm:spPr/>
      <dgm:t>
        <a:bodyPr/>
        <a:lstStyle/>
        <a:p>
          <a:endParaRPr lang="en-US"/>
        </a:p>
      </dgm:t>
    </dgm:pt>
    <dgm:pt modelId="{3C181E52-80D2-493A-BA37-F4983E0A36E3}" type="sibTrans" cxnId="{1902F2C0-3AFD-40CE-B67F-572213AC7386}">
      <dgm:prSet/>
      <dgm:spPr/>
      <dgm:t>
        <a:bodyPr/>
        <a:lstStyle/>
        <a:p>
          <a:endParaRPr lang="en-US"/>
        </a:p>
      </dgm:t>
    </dgm:pt>
    <dgm:pt modelId="{604F630C-3843-BC42-ABB4-7642D3279E4F}">
      <dgm:prSet/>
      <dgm:spPr/>
      <dgm:t>
        <a:bodyPr/>
        <a:lstStyle/>
        <a:p>
          <a:pPr>
            <a:lnSpc>
              <a:spcPct val="100000"/>
            </a:lnSpc>
            <a:defRPr cap="all"/>
          </a:pPr>
          <a:r>
            <a:rPr lang="de-DE"/>
            <a:t>Falls es Fragen gibt, bitte jederzeit melden oder im Chat schreiben – wir zeigen gleich, wie es geht =)</a:t>
          </a:r>
          <a:endParaRPr lang="en-US"/>
        </a:p>
      </dgm:t>
    </dgm:pt>
    <dgm:pt modelId="{214F1B61-3FA7-C345-926E-07D104A5FF8A}" type="parTrans" cxnId="{F7DDFC7D-0A04-574C-AF54-F70992857102}">
      <dgm:prSet/>
      <dgm:spPr/>
      <dgm:t>
        <a:bodyPr/>
        <a:lstStyle/>
        <a:p>
          <a:endParaRPr lang="de-DE"/>
        </a:p>
      </dgm:t>
    </dgm:pt>
    <dgm:pt modelId="{09118395-64B6-0F42-8CB0-BEEDA269B828}" type="sibTrans" cxnId="{F7DDFC7D-0A04-574C-AF54-F70992857102}">
      <dgm:prSet/>
      <dgm:spPr/>
      <dgm:t>
        <a:bodyPr/>
        <a:lstStyle/>
        <a:p>
          <a:endParaRPr lang="de-DE"/>
        </a:p>
      </dgm:t>
    </dgm:pt>
    <dgm:pt modelId="{FD19B4E2-645B-4F58-95F1-9984772A9102}" type="pres">
      <dgm:prSet presAssocID="{145A6C8B-BC0F-422B-9A8C-3E052CD42CEF}" presName="root" presStyleCnt="0">
        <dgm:presLayoutVars>
          <dgm:dir/>
          <dgm:resizeHandles val="exact"/>
        </dgm:presLayoutVars>
      </dgm:prSet>
      <dgm:spPr/>
      <dgm:t>
        <a:bodyPr/>
        <a:lstStyle/>
        <a:p>
          <a:endParaRPr lang="de-DE"/>
        </a:p>
      </dgm:t>
    </dgm:pt>
    <dgm:pt modelId="{CFA6DB3A-73D0-45E0-96B6-642D170EF5AB}" type="pres">
      <dgm:prSet presAssocID="{BD57877B-7716-4850-9754-E0805C0C276D}" presName="compNode" presStyleCnt="0"/>
      <dgm:spPr/>
    </dgm:pt>
    <dgm:pt modelId="{136ACDF8-2336-49C9-8281-DC9EB8DB3955}" type="pres">
      <dgm:prSet presAssocID="{BD57877B-7716-4850-9754-E0805C0C276D}" presName="iconBgRect" presStyleLbl="bgShp" presStyleIdx="0" presStyleCnt="3"/>
      <dgm:spPr/>
    </dgm:pt>
    <dgm:pt modelId="{FD70C941-9158-449A-AEE0-C4B5FDA8A56C}" type="pres">
      <dgm:prSet presAssocID="{BD57877B-7716-4850-9754-E0805C0C276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Japanese Dolls"/>
        </a:ext>
      </dgm:extLst>
    </dgm:pt>
    <dgm:pt modelId="{208891C3-85E7-49FA-97B6-4ABD63C8C837}" type="pres">
      <dgm:prSet presAssocID="{BD57877B-7716-4850-9754-E0805C0C276D}" presName="spaceRect" presStyleCnt="0"/>
      <dgm:spPr/>
    </dgm:pt>
    <dgm:pt modelId="{0505AA28-F434-4C7B-A6DE-17C291140BBE}" type="pres">
      <dgm:prSet presAssocID="{BD57877B-7716-4850-9754-E0805C0C276D}" presName="textRect" presStyleLbl="revTx" presStyleIdx="0" presStyleCnt="3">
        <dgm:presLayoutVars>
          <dgm:chMax val="1"/>
          <dgm:chPref val="1"/>
        </dgm:presLayoutVars>
      </dgm:prSet>
      <dgm:spPr/>
      <dgm:t>
        <a:bodyPr/>
        <a:lstStyle/>
        <a:p>
          <a:endParaRPr lang="de-DE"/>
        </a:p>
      </dgm:t>
    </dgm:pt>
    <dgm:pt modelId="{81CB66BB-CA30-40CE-8B3B-76CEF08276EA}" type="pres">
      <dgm:prSet presAssocID="{6786D596-0683-416F-BFB1-3E70EBB061BC}" presName="sibTrans" presStyleCnt="0"/>
      <dgm:spPr/>
    </dgm:pt>
    <dgm:pt modelId="{DE3BE3D5-414C-4811-A5AB-45F458A84754}" type="pres">
      <dgm:prSet presAssocID="{4F6A3504-86E7-4D74-AE4B-7CD659CDF834}" presName="compNode" presStyleCnt="0"/>
      <dgm:spPr/>
    </dgm:pt>
    <dgm:pt modelId="{205BD657-BA59-4BB3-86EF-26A19D780613}" type="pres">
      <dgm:prSet presAssocID="{4F6A3504-86E7-4D74-AE4B-7CD659CDF834}" presName="iconBgRect" presStyleLbl="bgShp" presStyleIdx="1" presStyleCnt="3"/>
      <dgm:spPr/>
    </dgm:pt>
    <dgm:pt modelId="{C80890A3-1398-4282-875D-706FBF8A658C}" type="pres">
      <dgm:prSet presAssocID="{4F6A3504-86E7-4D74-AE4B-7CD659CDF8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rojector screen"/>
        </a:ext>
      </dgm:extLst>
    </dgm:pt>
    <dgm:pt modelId="{9DBA685E-5E7B-4FC0-A76F-DBA856A2DDA2}" type="pres">
      <dgm:prSet presAssocID="{4F6A3504-86E7-4D74-AE4B-7CD659CDF834}" presName="spaceRect" presStyleCnt="0"/>
      <dgm:spPr/>
    </dgm:pt>
    <dgm:pt modelId="{F2727F4D-2C98-4605-8D97-BA1213FD5430}" type="pres">
      <dgm:prSet presAssocID="{4F6A3504-86E7-4D74-AE4B-7CD659CDF834}" presName="textRect" presStyleLbl="revTx" presStyleIdx="1" presStyleCnt="3">
        <dgm:presLayoutVars>
          <dgm:chMax val="1"/>
          <dgm:chPref val="1"/>
        </dgm:presLayoutVars>
      </dgm:prSet>
      <dgm:spPr/>
      <dgm:t>
        <a:bodyPr/>
        <a:lstStyle/>
        <a:p>
          <a:endParaRPr lang="de-DE"/>
        </a:p>
      </dgm:t>
    </dgm:pt>
    <dgm:pt modelId="{DD4B22B8-C46D-4F61-94EE-C8896A4BABA3}" type="pres">
      <dgm:prSet presAssocID="{3C181E52-80D2-493A-BA37-F4983E0A36E3}" presName="sibTrans" presStyleCnt="0"/>
      <dgm:spPr/>
    </dgm:pt>
    <dgm:pt modelId="{BCD429CF-F5DE-4727-872F-E36B66337E5F}" type="pres">
      <dgm:prSet presAssocID="{604F630C-3843-BC42-ABB4-7642D3279E4F}" presName="compNode" presStyleCnt="0"/>
      <dgm:spPr/>
    </dgm:pt>
    <dgm:pt modelId="{745D5DFE-3F47-4EC1-8D19-22B8C808D17E}" type="pres">
      <dgm:prSet presAssocID="{604F630C-3843-BC42-ABB4-7642D3279E4F}" presName="iconBgRect" presStyleLbl="bgShp" presStyleIdx="2" presStyleCnt="3"/>
      <dgm:spPr/>
    </dgm:pt>
    <dgm:pt modelId="{FF649624-6A41-4C4A-8DBE-5225069A7899}" type="pres">
      <dgm:prSet presAssocID="{604F630C-3843-BC42-ABB4-7642D3279E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hat Bubble"/>
        </a:ext>
      </dgm:extLst>
    </dgm:pt>
    <dgm:pt modelId="{0FC145CE-C66E-4AC9-BE41-165262D7B581}" type="pres">
      <dgm:prSet presAssocID="{604F630C-3843-BC42-ABB4-7642D3279E4F}" presName="spaceRect" presStyleCnt="0"/>
      <dgm:spPr/>
    </dgm:pt>
    <dgm:pt modelId="{51230399-4E3F-4D1F-8EC7-8DE251531F16}" type="pres">
      <dgm:prSet presAssocID="{604F630C-3843-BC42-ABB4-7642D3279E4F}" presName="textRect" presStyleLbl="revTx" presStyleIdx="2" presStyleCnt="3">
        <dgm:presLayoutVars>
          <dgm:chMax val="1"/>
          <dgm:chPref val="1"/>
        </dgm:presLayoutVars>
      </dgm:prSet>
      <dgm:spPr/>
      <dgm:t>
        <a:bodyPr/>
        <a:lstStyle/>
        <a:p>
          <a:endParaRPr lang="de-DE"/>
        </a:p>
      </dgm:t>
    </dgm:pt>
  </dgm:ptLst>
  <dgm:cxnLst>
    <dgm:cxn modelId="{BE90EBE0-3B24-F942-B1A4-3A6198CB7B38}" type="presOf" srcId="{BD57877B-7716-4850-9754-E0805C0C276D}" destId="{0505AA28-F434-4C7B-A6DE-17C291140BBE}" srcOrd="0" destOrd="0" presId="urn:microsoft.com/office/officeart/2018/5/layout/IconCircleLabelList"/>
    <dgm:cxn modelId="{2D323B66-6092-7146-91E2-CD5B4164BE0A}" type="presOf" srcId="{4F6A3504-86E7-4D74-AE4B-7CD659CDF834}" destId="{F2727F4D-2C98-4605-8D97-BA1213FD5430}" srcOrd="0" destOrd="0" presId="urn:microsoft.com/office/officeart/2018/5/layout/IconCircleLabelList"/>
    <dgm:cxn modelId="{7599FD03-45BE-1A42-8BDA-998D280EF05A}" type="presOf" srcId="{145A6C8B-BC0F-422B-9A8C-3E052CD42CEF}" destId="{FD19B4E2-645B-4F58-95F1-9984772A9102}" srcOrd="0" destOrd="0" presId="urn:microsoft.com/office/officeart/2018/5/layout/IconCircleLabelList"/>
    <dgm:cxn modelId="{89524583-A7D0-4C8D-948D-B70AB85EF0BE}" srcId="{145A6C8B-BC0F-422B-9A8C-3E052CD42CEF}" destId="{BD57877B-7716-4850-9754-E0805C0C276D}" srcOrd="0" destOrd="0" parTransId="{CF20C0A5-F676-4091-B335-A4AEF12E45A5}" sibTransId="{6786D596-0683-416F-BFB1-3E70EBB061BC}"/>
    <dgm:cxn modelId="{1902F2C0-3AFD-40CE-B67F-572213AC7386}" srcId="{145A6C8B-BC0F-422B-9A8C-3E052CD42CEF}" destId="{4F6A3504-86E7-4D74-AE4B-7CD659CDF834}" srcOrd="1" destOrd="0" parTransId="{AEE8E21D-5426-4994-9223-34CB6A423882}" sibTransId="{3C181E52-80D2-493A-BA37-F4983E0A36E3}"/>
    <dgm:cxn modelId="{F7DDFC7D-0A04-574C-AF54-F70992857102}" srcId="{145A6C8B-BC0F-422B-9A8C-3E052CD42CEF}" destId="{604F630C-3843-BC42-ABB4-7642D3279E4F}" srcOrd="2" destOrd="0" parTransId="{214F1B61-3FA7-C345-926E-07D104A5FF8A}" sibTransId="{09118395-64B6-0F42-8CB0-BEEDA269B828}"/>
    <dgm:cxn modelId="{FE2DD504-38AF-7548-9456-9EECDD3D9F4E}" type="presOf" srcId="{604F630C-3843-BC42-ABB4-7642D3279E4F}" destId="{51230399-4E3F-4D1F-8EC7-8DE251531F16}" srcOrd="0" destOrd="0" presId="urn:microsoft.com/office/officeart/2018/5/layout/IconCircleLabelList"/>
    <dgm:cxn modelId="{AC584999-081C-D542-A984-7C8E04F90360}" type="presParOf" srcId="{FD19B4E2-645B-4F58-95F1-9984772A9102}" destId="{CFA6DB3A-73D0-45E0-96B6-642D170EF5AB}" srcOrd="0" destOrd="0" presId="urn:microsoft.com/office/officeart/2018/5/layout/IconCircleLabelList"/>
    <dgm:cxn modelId="{9312D4E5-F001-6E4B-9771-2ED60448CB36}" type="presParOf" srcId="{CFA6DB3A-73D0-45E0-96B6-642D170EF5AB}" destId="{136ACDF8-2336-49C9-8281-DC9EB8DB3955}" srcOrd="0" destOrd="0" presId="urn:microsoft.com/office/officeart/2018/5/layout/IconCircleLabelList"/>
    <dgm:cxn modelId="{A427E518-C4CD-364C-9834-EBA8D41729A5}" type="presParOf" srcId="{CFA6DB3A-73D0-45E0-96B6-642D170EF5AB}" destId="{FD70C941-9158-449A-AEE0-C4B5FDA8A56C}" srcOrd="1" destOrd="0" presId="urn:microsoft.com/office/officeart/2018/5/layout/IconCircleLabelList"/>
    <dgm:cxn modelId="{2CB91C2D-FF68-504D-9B4C-27952998E85A}" type="presParOf" srcId="{CFA6DB3A-73D0-45E0-96B6-642D170EF5AB}" destId="{208891C3-85E7-49FA-97B6-4ABD63C8C837}" srcOrd="2" destOrd="0" presId="urn:microsoft.com/office/officeart/2018/5/layout/IconCircleLabelList"/>
    <dgm:cxn modelId="{8F69B0F3-7F23-1B49-AED6-14176760E1A6}" type="presParOf" srcId="{CFA6DB3A-73D0-45E0-96B6-642D170EF5AB}" destId="{0505AA28-F434-4C7B-A6DE-17C291140BBE}" srcOrd="3" destOrd="0" presId="urn:microsoft.com/office/officeart/2018/5/layout/IconCircleLabelList"/>
    <dgm:cxn modelId="{F56EA3D0-5590-D34B-BC2A-CF0AD391B393}" type="presParOf" srcId="{FD19B4E2-645B-4F58-95F1-9984772A9102}" destId="{81CB66BB-CA30-40CE-8B3B-76CEF08276EA}" srcOrd="1" destOrd="0" presId="urn:microsoft.com/office/officeart/2018/5/layout/IconCircleLabelList"/>
    <dgm:cxn modelId="{0E981DD6-13EA-464E-A46A-6F4B215CF3C3}" type="presParOf" srcId="{FD19B4E2-645B-4F58-95F1-9984772A9102}" destId="{DE3BE3D5-414C-4811-A5AB-45F458A84754}" srcOrd="2" destOrd="0" presId="urn:microsoft.com/office/officeart/2018/5/layout/IconCircleLabelList"/>
    <dgm:cxn modelId="{44D905F8-9E2D-4647-9C48-4D6809BC83A3}" type="presParOf" srcId="{DE3BE3D5-414C-4811-A5AB-45F458A84754}" destId="{205BD657-BA59-4BB3-86EF-26A19D780613}" srcOrd="0" destOrd="0" presId="urn:microsoft.com/office/officeart/2018/5/layout/IconCircleLabelList"/>
    <dgm:cxn modelId="{C3744B42-0F2D-8D4B-A869-6D9AE77D470A}" type="presParOf" srcId="{DE3BE3D5-414C-4811-A5AB-45F458A84754}" destId="{C80890A3-1398-4282-875D-706FBF8A658C}" srcOrd="1" destOrd="0" presId="urn:microsoft.com/office/officeart/2018/5/layout/IconCircleLabelList"/>
    <dgm:cxn modelId="{7B4FC970-48B9-CF45-ACD6-B30BAE461610}" type="presParOf" srcId="{DE3BE3D5-414C-4811-A5AB-45F458A84754}" destId="{9DBA685E-5E7B-4FC0-A76F-DBA856A2DDA2}" srcOrd="2" destOrd="0" presId="urn:microsoft.com/office/officeart/2018/5/layout/IconCircleLabelList"/>
    <dgm:cxn modelId="{0F28AD47-13D9-B045-A9FE-AD879F2ABC9F}" type="presParOf" srcId="{DE3BE3D5-414C-4811-A5AB-45F458A84754}" destId="{F2727F4D-2C98-4605-8D97-BA1213FD5430}" srcOrd="3" destOrd="0" presId="urn:microsoft.com/office/officeart/2018/5/layout/IconCircleLabelList"/>
    <dgm:cxn modelId="{447AAF10-4065-1E4A-AC05-2F968FDE3487}" type="presParOf" srcId="{FD19B4E2-645B-4F58-95F1-9984772A9102}" destId="{DD4B22B8-C46D-4F61-94EE-C8896A4BABA3}" srcOrd="3" destOrd="0" presId="urn:microsoft.com/office/officeart/2018/5/layout/IconCircleLabelList"/>
    <dgm:cxn modelId="{1EF35F9E-E706-9845-848E-4DFF91455180}" type="presParOf" srcId="{FD19B4E2-645B-4F58-95F1-9984772A9102}" destId="{BCD429CF-F5DE-4727-872F-E36B66337E5F}" srcOrd="4" destOrd="0" presId="urn:microsoft.com/office/officeart/2018/5/layout/IconCircleLabelList"/>
    <dgm:cxn modelId="{2BD50CB5-5C69-B54F-AE1D-BF3774F94D7A}" type="presParOf" srcId="{BCD429CF-F5DE-4727-872F-E36B66337E5F}" destId="{745D5DFE-3F47-4EC1-8D19-22B8C808D17E}" srcOrd="0" destOrd="0" presId="urn:microsoft.com/office/officeart/2018/5/layout/IconCircleLabelList"/>
    <dgm:cxn modelId="{DCFE6448-3492-AD4F-9226-6C381E8F1B80}" type="presParOf" srcId="{BCD429CF-F5DE-4727-872F-E36B66337E5F}" destId="{FF649624-6A41-4C4A-8DBE-5225069A7899}" srcOrd="1" destOrd="0" presId="urn:microsoft.com/office/officeart/2018/5/layout/IconCircleLabelList"/>
    <dgm:cxn modelId="{9399C070-645A-9F43-9A7C-94DFAF438C2D}" type="presParOf" srcId="{BCD429CF-F5DE-4727-872F-E36B66337E5F}" destId="{0FC145CE-C66E-4AC9-BE41-165262D7B581}" srcOrd="2" destOrd="0" presId="urn:microsoft.com/office/officeart/2018/5/layout/IconCircleLabelList"/>
    <dgm:cxn modelId="{48EB25F8-506D-944B-84B0-F5934377F653}" type="presParOf" srcId="{BCD429CF-F5DE-4727-872F-E36B66337E5F}" destId="{51230399-4E3F-4D1F-8EC7-8DE251531F1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2EB93B-8552-4140-A255-1BC36FC3AA5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C1CBBE8-68DA-4442-9B93-E196D011D574}">
      <dgm:prSet/>
      <dgm:spPr/>
      <dgm:t>
        <a:bodyPr/>
        <a:lstStyle/>
        <a:p>
          <a:r>
            <a:rPr lang="de-DE" noProof="0" dirty="0"/>
            <a:t>Die LTB am Ende jeder Woche als Anhang </a:t>
          </a:r>
          <a:r>
            <a:rPr lang="de-DE" b="1" u="sng" noProof="0" dirty="0"/>
            <a:t>per </a:t>
          </a:r>
          <a:r>
            <a:rPr lang="de-DE" b="1" u="sng" noProof="0" dirty="0" err="1"/>
            <a:t>eMail</a:t>
          </a:r>
          <a:r>
            <a:rPr lang="de-DE" b="1" u="sng" noProof="0" dirty="0"/>
            <a:t> </a:t>
          </a:r>
          <a:r>
            <a:rPr lang="de-DE" noProof="0" dirty="0"/>
            <a:t>am Empfang Ihres Standortes einzureichen. </a:t>
          </a:r>
        </a:p>
      </dgm:t>
    </dgm:pt>
    <dgm:pt modelId="{38FCECC0-6E52-4D27-85CB-1F0CBD2B4429}" type="parTrans" cxnId="{C061B64D-21FB-44FC-BC7E-79542C521AAD}">
      <dgm:prSet/>
      <dgm:spPr/>
      <dgm:t>
        <a:bodyPr/>
        <a:lstStyle/>
        <a:p>
          <a:endParaRPr lang="en-US"/>
        </a:p>
      </dgm:t>
    </dgm:pt>
    <dgm:pt modelId="{944EB849-9F0E-4D35-A220-4086DB43079D}" type="sibTrans" cxnId="{C061B64D-21FB-44FC-BC7E-79542C521AAD}">
      <dgm:prSet/>
      <dgm:spPr/>
      <dgm:t>
        <a:bodyPr/>
        <a:lstStyle/>
        <a:p>
          <a:endParaRPr lang="en-US"/>
        </a:p>
      </dgm:t>
    </dgm:pt>
    <dgm:pt modelId="{EE93244E-6521-49AF-93FA-D7CB50C76D72}">
      <dgm:prSet/>
      <dgm:spPr/>
      <dgm:t>
        <a:bodyPr/>
        <a:lstStyle/>
        <a:p>
          <a:r>
            <a:rPr lang="de-DE" noProof="0" dirty="0"/>
            <a:t>Format: Es ist ausschließlich die Vorlage zu verwenden. </a:t>
          </a:r>
          <a:br>
            <a:rPr lang="de-DE" noProof="0" dirty="0"/>
          </a:br>
          <a:r>
            <a:rPr lang="de-DE" b="1" u="sng" noProof="0" dirty="0"/>
            <a:t>Keine Fotos oder Screenshots</a:t>
          </a:r>
        </a:p>
      </dgm:t>
    </dgm:pt>
    <dgm:pt modelId="{AC904CF3-FA9E-4C49-A844-C0395D5A81CC}" type="parTrans" cxnId="{3963DBAF-A02E-421C-9549-EAD3DC681B6A}">
      <dgm:prSet/>
      <dgm:spPr/>
      <dgm:t>
        <a:bodyPr/>
        <a:lstStyle/>
        <a:p>
          <a:endParaRPr lang="en-US"/>
        </a:p>
      </dgm:t>
    </dgm:pt>
    <dgm:pt modelId="{9FAB7A94-86D6-48AD-8B13-36EF5DB2E56D}" type="sibTrans" cxnId="{3963DBAF-A02E-421C-9549-EAD3DC681B6A}">
      <dgm:prSet/>
      <dgm:spPr/>
      <dgm:t>
        <a:bodyPr/>
        <a:lstStyle/>
        <a:p>
          <a:endParaRPr lang="en-US"/>
        </a:p>
      </dgm:t>
    </dgm:pt>
    <dgm:pt modelId="{579BB673-4EF2-4BBE-A779-F44F339B6D0B}">
      <dgm:prSet/>
      <dgm:spPr/>
      <dgm:t>
        <a:bodyPr/>
        <a:lstStyle/>
        <a:p>
          <a:r>
            <a:rPr lang="de-DE" noProof="0" dirty="0"/>
            <a:t>Eine digitale Unterschrift ist ausreichend. Alternativ gilt auch die </a:t>
          </a:r>
          <a:r>
            <a:rPr lang="de-DE" noProof="0" dirty="0" err="1"/>
            <a:t>eMail</a:t>
          </a:r>
          <a:r>
            <a:rPr lang="de-DE" noProof="0" dirty="0"/>
            <a:t> als Unterschrift.</a:t>
          </a:r>
        </a:p>
      </dgm:t>
    </dgm:pt>
    <dgm:pt modelId="{690F7417-2773-49E0-B7B5-C091238482C1}" type="parTrans" cxnId="{ECA6E134-78DE-422D-85E0-6406B6EEB2F5}">
      <dgm:prSet/>
      <dgm:spPr/>
      <dgm:t>
        <a:bodyPr/>
        <a:lstStyle/>
        <a:p>
          <a:endParaRPr lang="en-US"/>
        </a:p>
      </dgm:t>
    </dgm:pt>
    <dgm:pt modelId="{4B55D97A-2F66-4367-B840-86BB01EA8963}" type="sibTrans" cxnId="{ECA6E134-78DE-422D-85E0-6406B6EEB2F5}">
      <dgm:prSet/>
      <dgm:spPr/>
      <dgm:t>
        <a:bodyPr/>
        <a:lstStyle/>
        <a:p>
          <a:endParaRPr lang="en-US"/>
        </a:p>
      </dgm:t>
    </dgm:pt>
    <dgm:pt modelId="{9B37FCA3-E2DE-4432-86C9-A3B5326F690C}">
      <dgm:prSet/>
      <dgm:spPr/>
      <dgm:t>
        <a:bodyPr/>
        <a:lstStyle/>
        <a:p>
          <a:endParaRPr lang="en-US" dirty="0"/>
        </a:p>
      </dgm:t>
    </dgm:pt>
    <dgm:pt modelId="{28888838-1CC8-4953-9CB7-A0DDF0BBD525}" type="parTrans" cxnId="{C9A6B8B2-FBF2-4BEB-A584-AA4844AF254D}">
      <dgm:prSet/>
      <dgm:spPr/>
      <dgm:t>
        <a:bodyPr/>
        <a:lstStyle/>
        <a:p>
          <a:endParaRPr lang="en-US"/>
        </a:p>
      </dgm:t>
    </dgm:pt>
    <dgm:pt modelId="{736EACFA-FFDF-4669-B44C-247702F7069A}" type="sibTrans" cxnId="{C9A6B8B2-FBF2-4BEB-A584-AA4844AF254D}">
      <dgm:prSet/>
      <dgm:spPr/>
      <dgm:t>
        <a:bodyPr/>
        <a:lstStyle/>
        <a:p>
          <a:endParaRPr lang="en-US"/>
        </a:p>
      </dgm:t>
    </dgm:pt>
    <dgm:pt modelId="{09778081-9C3C-6F47-82A8-0BF9CC0C2D98}">
      <dgm:prSet/>
      <dgm:spPr/>
      <dgm:t>
        <a:bodyPr/>
        <a:lstStyle/>
        <a:p>
          <a:r>
            <a:rPr lang="de-DE" dirty="0"/>
            <a:t>Der Anhang ist zu kennzeichnen: </a:t>
          </a:r>
        </a:p>
        <a:p>
          <a:r>
            <a:rPr lang="de-DE" dirty="0"/>
            <a:t>Ihr Name_ LTB_ XX_ KW_ Modulname. </a:t>
          </a:r>
        </a:p>
        <a:p>
          <a:r>
            <a:rPr lang="de-DE" dirty="0"/>
            <a:t>Beispiel: Maxi Muster_ LTB_ </a:t>
          </a:r>
          <a:r>
            <a:rPr lang="de-DE"/>
            <a:t>41.KW_Finanzbuchhaltung Grundlagen</a:t>
          </a:r>
          <a:endParaRPr lang="en-US" dirty="0"/>
        </a:p>
      </dgm:t>
    </dgm:pt>
    <dgm:pt modelId="{377214EE-480A-B845-BD5A-62F602034DB7}" type="parTrans" cxnId="{6A9FB46F-0B12-B847-A9F2-737C449F4DCA}">
      <dgm:prSet/>
      <dgm:spPr/>
      <dgm:t>
        <a:bodyPr/>
        <a:lstStyle/>
        <a:p>
          <a:endParaRPr lang="de-DE"/>
        </a:p>
      </dgm:t>
    </dgm:pt>
    <dgm:pt modelId="{B0D88201-47BB-9341-A1A5-73AA2528810A}" type="sibTrans" cxnId="{6A9FB46F-0B12-B847-A9F2-737C449F4DCA}">
      <dgm:prSet/>
      <dgm:spPr/>
      <dgm:t>
        <a:bodyPr/>
        <a:lstStyle/>
        <a:p>
          <a:endParaRPr lang="de-DE"/>
        </a:p>
      </dgm:t>
    </dgm:pt>
    <dgm:pt modelId="{5892D31A-47C5-DF4D-9932-633B85924F4B}" type="pres">
      <dgm:prSet presAssocID="{6D2EB93B-8552-4140-A255-1BC36FC3AA5D}" presName="linear" presStyleCnt="0">
        <dgm:presLayoutVars>
          <dgm:animLvl val="lvl"/>
          <dgm:resizeHandles val="exact"/>
        </dgm:presLayoutVars>
      </dgm:prSet>
      <dgm:spPr/>
      <dgm:t>
        <a:bodyPr/>
        <a:lstStyle/>
        <a:p>
          <a:endParaRPr lang="de-DE"/>
        </a:p>
      </dgm:t>
    </dgm:pt>
    <dgm:pt modelId="{8E056384-14F6-F147-B88E-50696257EF37}" type="pres">
      <dgm:prSet presAssocID="{5C1CBBE8-68DA-4442-9B93-E196D011D574}" presName="parentText" presStyleLbl="node1" presStyleIdx="0" presStyleCnt="4">
        <dgm:presLayoutVars>
          <dgm:chMax val="0"/>
          <dgm:bulletEnabled val="1"/>
        </dgm:presLayoutVars>
      </dgm:prSet>
      <dgm:spPr/>
      <dgm:t>
        <a:bodyPr/>
        <a:lstStyle/>
        <a:p>
          <a:endParaRPr lang="de-DE"/>
        </a:p>
      </dgm:t>
    </dgm:pt>
    <dgm:pt modelId="{4E81ACAC-0D42-4946-B694-EFB4281277AD}" type="pres">
      <dgm:prSet presAssocID="{944EB849-9F0E-4D35-A220-4086DB43079D}" presName="spacer" presStyleCnt="0"/>
      <dgm:spPr/>
    </dgm:pt>
    <dgm:pt modelId="{AECB050F-3B4D-C940-A921-0F1ECC9CCE6A}" type="pres">
      <dgm:prSet presAssocID="{09778081-9C3C-6F47-82A8-0BF9CC0C2D98}" presName="parentText" presStyleLbl="node1" presStyleIdx="1" presStyleCnt="4">
        <dgm:presLayoutVars>
          <dgm:chMax val="0"/>
          <dgm:bulletEnabled val="1"/>
        </dgm:presLayoutVars>
      </dgm:prSet>
      <dgm:spPr/>
      <dgm:t>
        <a:bodyPr/>
        <a:lstStyle/>
        <a:p>
          <a:endParaRPr lang="de-DE"/>
        </a:p>
      </dgm:t>
    </dgm:pt>
    <dgm:pt modelId="{A6E223EF-6965-1042-9195-678FE547DBD6}" type="pres">
      <dgm:prSet presAssocID="{B0D88201-47BB-9341-A1A5-73AA2528810A}" presName="spacer" presStyleCnt="0"/>
      <dgm:spPr/>
    </dgm:pt>
    <dgm:pt modelId="{F50163C3-4FF8-7E40-BACF-35766A2CE8EF}" type="pres">
      <dgm:prSet presAssocID="{EE93244E-6521-49AF-93FA-D7CB50C76D72}" presName="parentText" presStyleLbl="node1" presStyleIdx="2" presStyleCnt="4" custScaleY="68050">
        <dgm:presLayoutVars>
          <dgm:chMax val="0"/>
          <dgm:bulletEnabled val="1"/>
        </dgm:presLayoutVars>
      </dgm:prSet>
      <dgm:spPr/>
      <dgm:t>
        <a:bodyPr/>
        <a:lstStyle/>
        <a:p>
          <a:endParaRPr lang="de-DE"/>
        </a:p>
      </dgm:t>
    </dgm:pt>
    <dgm:pt modelId="{4D419647-24BE-254A-BEF3-BCA58FB6F2FF}" type="pres">
      <dgm:prSet presAssocID="{9FAB7A94-86D6-48AD-8B13-36EF5DB2E56D}" presName="spacer" presStyleCnt="0"/>
      <dgm:spPr/>
    </dgm:pt>
    <dgm:pt modelId="{FBA71EF9-CA4C-DE4F-AB45-CAEF5A9A296E}" type="pres">
      <dgm:prSet presAssocID="{579BB673-4EF2-4BBE-A779-F44F339B6D0B}" presName="parentText" presStyleLbl="node1" presStyleIdx="3" presStyleCnt="4" custScaleY="60641">
        <dgm:presLayoutVars>
          <dgm:chMax val="0"/>
          <dgm:bulletEnabled val="1"/>
        </dgm:presLayoutVars>
      </dgm:prSet>
      <dgm:spPr/>
      <dgm:t>
        <a:bodyPr/>
        <a:lstStyle/>
        <a:p>
          <a:endParaRPr lang="de-DE"/>
        </a:p>
      </dgm:t>
    </dgm:pt>
    <dgm:pt modelId="{3FA5AEC9-D465-7945-A759-B53797B5109D}" type="pres">
      <dgm:prSet presAssocID="{579BB673-4EF2-4BBE-A779-F44F339B6D0B}" presName="childText" presStyleLbl="revTx" presStyleIdx="0" presStyleCnt="1">
        <dgm:presLayoutVars>
          <dgm:bulletEnabled val="1"/>
        </dgm:presLayoutVars>
      </dgm:prSet>
      <dgm:spPr/>
      <dgm:t>
        <a:bodyPr/>
        <a:lstStyle/>
        <a:p>
          <a:endParaRPr lang="de-DE"/>
        </a:p>
      </dgm:t>
    </dgm:pt>
  </dgm:ptLst>
  <dgm:cxnLst>
    <dgm:cxn modelId="{7BB8210F-341A-1846-9CA1-788E165F421C}" type="presOf" srcId="{5C1CBBE8-68DA-4442-9B93-E196D011D574}" destId="{8E056384-14F6-F147-B88E-50696257EF37}" srcOrd="0" destOrd="0" presId="urn:microsoft.com/office/officeart/2005/8/layout/vList2"/>
    <dgm:cxn modelId="{B7E8BC0F-18C1-934B-B5F8-8C2E48A778A9}" type="presOf" srcId="{579BB673-4EF2-4BBE-A779-F44F339B6D0B}" destId="{FBA71EF9-CA4C-DE4F-AB45-CAEF5A9A296E}" srcOrd="0" destOrd="0" presId="urn:microsoft.com/office/officeart/2005/8/layout/vList2"/>
    <dgm:cxn modelId="{6A9FB46F-0B12-B847-A9F2-737C449F4DCA}" srcId="{6D2EB93B-8552-4140-A255-1BC36FC3AA5D}" destId="{09778081-9C3C-6F47-82A8-0BF9CC0C2D98}" srcOrd="1" destOrd="0" parTransId="{377214EE-480A-B845-BD5A-62F602034DB7}" sibTransId="{B0D88201-47BB-9341-A1A5-73AA2528810A}"/>
    <dgm:cxn modelId="{ECA6E134-78DE-422D-85E0-6406B6EEB2F5}" srcId="{6D2EB93B-8552-4140-A255-1BC36FC3AA5D}" destId="{579BB673-4EF2-4BBE-A779-F44F339B6D0B}" srcOrd="3" destOrd="0" parTransId="{690F7417-2773-49E0-B7B5-C091238482C1}" sibTransId="{4B55D97A-2F66-4367-B840-86BB01EA8963}"/>
    <dgm:cxn modelId="{3963DBAF-A02E-421C-9549-EAD3DC681B6A}" srcId="{6D2EB93B-8552-4140-A255-1BC36FC3AA5D}" destId="{EE93244E-6521-49AF-93FA-D7CB50C76D72}" srcOrd="2" destOrd="0" parTransId="{AC904CF3-FA9E-4C49-A844-C0395D5A81CC}" sibTransId="{9FAB7A94-86D6-48AD-8B13-36EF5DB2E56D}"/>
    <dgm:cxn modelId="{375CDBE9-DFCF-684F-9A64-68ED8986AEF3}" type="presOf" srcId="{EE93244E-6521-49AF-93FA-D7CB50C76D72}" destId="{F50163C3-4FF8-7E40-BACF-35766A2CE8EF}" srcOrd="0" destOrd="0" presId="urn:microsoft.com/office/officeart/2005/8/layout/vList2"/>
    <dgm:cxn modelId="{084FC3FA-4A1B-234E-B8D8-6329F32B75FE}" type="presOf" srcId="{09778081-9C3C-6F47-82A8-0BF9CC0C2D98}" destId="{AECB050F-3B4D-C940-A921-0F1ECC9CCE6A}" srcOrd="0" destOrd="0" presId="urn:microsoft.com/office/officeart/2005/8/layout/vList2"/>
    <dgm:cxn modelId="{6E7C6739-A8DC-2943-83A4-29C214454420}" type="presOf" srcId="{9B37FCA3-E2DE-4432-86C9-A3B5326F690C}" destId="{3FA5AEC9-D465-7945-A759-B53797B5109D}" srcOrd="0" destOrd="0" presId="urn:microsoft.com/office/officeart/2005/8/layout/vList2"/>
    <dgm:cxn modelId="{C9A6B8B2-FBF2-4BEB-A584-AA4844AF254D}" srcId="{579BB673-4EF2-4BBE-A779-F44F339B6D0B}" destId="{9B37FCA3-E2DE-4432-86C9-A3B5326F690C}" srcOrd="0" destOrd="0" parTransId="{28888838-1CC8-4953-9CB7-A0DDF0BBD525}" sibTransId="{736EACFA-FFDF-4669-B44C-247702F7069A}"/>
    <dgm:cxn modelId="{C061B64D-21FB-44FC-BC7E-79542C521AAD}" srcId="{6D2EB93B-8552-4140-A255-1BC36FC3AA5D}" destId="{5C1CBBE8-68DA-4442-9B93-E196D011D574}" srcOrd="0" destOrd="0" parTransId="{38FCECC0-6E52-4D27-85CB-1F0CBD2B4429}" sibTransId="{944EB849-9F0E-4D35-A220-4086DB43079D}"/>
    <dgm:cxn modelId="{94C3560E-27F5-9842-B66A-A9E91625EB56}" type="presOf" srcId="{6D2EB93B-8552-4140-A255-1BC36FC3AA5D}" destId="{5892D31A-47C5-DF4D-9932-633B85924F4B}" srcOrd="0" destOrd="0" presId="urn:microsoft.com/office/officeart/2005/8/layout/vList2"/>
    <dgm:cxn modelId="{6BC10468-2431-844C-A5B0-9235B618D0E2}" type="presParOf" srcId="{5892D31A-47C5-DF4D-9932-633B85924F4B}" destId="{8E056384-14F6-F147-B88E-50696257EF37}" srcOrd="0" destOrd="0" presId="urn:microsoft.com/office/officeart/2005/8/layout/vList2"/>
    <dgm:cxn modelId="{F0ACC01F-26E0-BB42-B88A-F618CB9A9E7E}" type="presParOf" srcId="{5892D31A-47C5-DF4D-9932-633B85924F4B}" destId="{4E81ACAC-0D42-4946-B694-EFB4281277AD}" srcOrd="1" destOrd="0" presId="urn:microsoft.com/office/officeart/2005/8/layout/vList2"/>
    <dgm:cxn modelId="{E4D7C5FC-FCE4-C54A-A4E0-2F3E236D38D7}" type="presParOf" srcId="{5892D31A-47C5-DF4D-9932-633B85924F4B}" destId="{AECB050F-3B4D-C940-A921-0F1ECC9CCE6A}" srcOrd="2" destOrd="0" presId="urn:microsoft.com/office/officeart/2005/8/layout/vList2"/>
    <dgm:cxn modelId="{AB662C40-11E3-3A4A-A301-42655A9F73E6}" type="presParOf" srcId="{5892D31A-47C5-DF4D-9932-633B85924F4B}" destId="{A6E223EF-6965-1042-9195-678FE547DBD6}" srcOrd="3" destOrd="0" presId="urn:microsoft.com/office/officeart/2005/8/layout/vList2"/>
    <dgm:cxn modelId="{23EA6F93-8B16-6A45-92BF-DFCD3C5EF80D}" type="presParOf" srcId="{5892D31A-47C5-DF4D-9932-633B85924F4B}" destId="{F50163C3-4FF8-7E40-BACF-35766A2CE8EF}" srcOrd="4" destOrd="0" presId="urn:microsoft.com/office/officeart/2005/8/layout/vList2"/>
    <dgm:cxn modelId="{93BAFA6F-F610-7749-838A-093B7995C5C8}" type="presParOf" srcId="{5892D31A-47C5-DF4D-9932-633B85924F4B}" destId="{4D419647-24BE-254A-BEF3-BCA58FB6F2FF}" srcOrd="5" destOrd="0" presId="urn:microsoft.com/office/officeart/2005/8/layout/vList2"/>
    <dgm:cxn modelId="{18718215-193B-454E-A002-2DB21DEA7C49}" type="presParOf" srcId="{5892D31A-47C5-DF4D-9932-633B85924F4B}" destId="{FBA71EF9-CA4C-DE4F-AB45-CAEF5A9A296E}" srcOrd="6" destOrd="0" presId="urn:microsoft.com/office/officeart/2005/8/layout/vList2"/>
    <dgm:cxn modelId="{722FCA13-E841-FF4F-9315-8408C71C2AC7}" type="presParOf" srcId="{5892D31A-47C5-DF4D-9932-633B85924F4B}" destId="{3FA5AEC9-D465-7945-A759-B53797B5109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2EB93B-8552-4140-A255-1BC36FC3AA5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EE93244E-6521-49AF-93FA-D7CB50C76D72}">
      <dgm:prSet custT="1"/>
      <dgm:spPr/>
      <dgm:t>
        <a:bodyPr/>
        <a:lstStyle/>
        <a:p>
          <a:r>
            <a:rPr lang="de-DE" sz="1200" dirty="0"/>
            <a:t>Stichwortartige Dokumentation, die den Inhalt wiedergibt</a:t>
          </a:r>
          <a:endParaRPr lang="en-US" sz="1200" dirty="0"/>
        </a:p>
      </dgm:t>
    </dgm:pt>
    <dgm:pt modelId="{AC904CF3-FA9E-4C49-A844-C0395D5A81CC}" type="parTrans" cxnId="{3963DBAF-A02E-421C-9549-EAD3DC681B6A}">
      <dgm:prSet/>
      <dgm:spPr/>
      <dgm:t>
        <a:bodyPr/>
        <a:lstStyle/>
        <a:p>
          <a:endParaRPr lang="en-US"/>
        </a:p>
      </dgm:t>
    </dgm:pt>
    <dgm:pt modelId="{9FAB7A94-86D6-48AD-8B13-36EF5DB2E56D}" type="sibTrans" cxnId="{3963DBAF-A02E-421C-9549-EAD3DC681B6A}">
      <dgm:prSet/>
      <dgm:spPr/>
      <dgm:t>
        <a:bodyPr/>
        <a:lstStyle/>
        <a:p>
          <a:endParaRPr lang="en-US"/>
        </a:p>
      </dgm:t>
    </dgm:pt>
    <dgm:pt modelId="{DA96A2A6-7079-EC43-85A3-E85A3253F7E1}">
      <dgm:prSet custT="1"/>
      <dgm:spPr/>
      <dgm:t>
        <a:bodyPr/>
        <a:lstStyle/>
        <a:p>
          <a:r>
            <a:rPr lang="de-DE" sz="1200" dirty="0"/>
            <a:t>Dient der Reflexion des Gelernten</a:t>
          </a:r>
          <a:endParaRPr lang="en-US" sz="1200" dirty="0"/>
        </a:p>
      </dgm:t>
    </dgm:pt>
    <dgm:pt modelId="{F7269C8E-9E4E-914B-978A-85F356D7CF81}" type="parTrans" cxnId="{27910AFB-F8ED-FC49-86AB-A17A6D061A73}">
      <dgm:prSet/>
      <dgm:spPr/>
      <dgm:t>
        <a:bodyPr/>
        <a:lstStyle/>
        <a:p>
          <a:endParaRPr lang="de-DE"/>
        </a:p>
      </dgm:t>
    </dgm:pt>
    <dgm:pt modelId="{70906826-6CCD-A440-8E4A-0418E1ACD165}" type="sibTrans" cxnId="{27910AFB-F8ED-FC49-86AB-A17A6D061A73}">
      <dgm:prSet/>
      <dgm:spPr/>
      <dgm:t>
        <a:bodyPr/>
        <a:lstStyle/>
        <a:p>
          <a:endParaRPr lang="de-DE"/>
        </a:p>
      </dgm:t>
    </dgm:pt>
    <dgm:pt modelId="{0092F0AC-5E50-8446-90AF-B407F0EDCCDB}">
      <dgm:prSet custT="1"/>
      <dgm:spPr/>
      <dgm:t>
        <a:bodyPr/>
        <a:lstStyle/>
        <a:p>
          <a:r>
            <a:rPr lang="de-DE" sz="1200" dirty="0"/>
            <a:t>Nachweis, in welcher Form der Leistungsnachweis wann erbracht wurde 		 </a:t>
          </a:r>
          <a:endParaRPr lang="en-US" sz="1200" dirty="0"/>
        </a:p>
      </dgm:t>
    </dgm:pt>
    <dgm:pt modelId="{FD88BF21-B481-A248-AC24-1886941B05E7}" type="parTrans" cxnId="{53E05D3F-A606-1142-BA82-AB96B15C0F61}">
      <dgm:prSet/>
      <dgm:spPr/>
      <dgm:t>
        <a:bodyPr/>
        <a:lstStyle/>
        <a:p>
          <a:endParaRPr lang="de-DE"/>
        </a:p>
      </dgm:t>
    </dgm:pt>
    <dgm:pt modelId="{BC1C379D-83DE-6942-8C66-D4FE058BD112}" type="sibTrans" cxnId="{53E05D3F-A606-1142-BA82-AB96B15C0F61}">
      <dgm:prSet/>
      <dgm:spPr/>
      <dgm:t>
        <a:bodyPr/>
        <a:lstStyle/>
        <a:p>
          <a:endParaRPr lang="de-DE"/>
        </a:p>
      </dgm:t>
    </dgm:pt>
    <dgm:pt modelId="{5892D31A-47C5-DF4D-9932-633B85924F4B}" type="pres">
      <dgm:prSet presAssocID="{6D2EB93B-8552-4140-A255-1BC36FC3AA5D}" presName="linear" presStyleCnt="0">
        <dgm:presLayoutVars>
          <dgm:animLvl val="lvl"/>
          <dgm:resizeHandles val="exact"/>
        </dgm:presLayoutVars>
      </dgm:prSet>
      <dgm:spPr/>
      <dgm:t>
        <a:bodyPr/>
        <a:lstStyle/>
        <a:p>
          <a:endParaRPr lang="de-DE"/>
        </a:p>
      </dgm:t>
    </dgm:pt>
    <dgm:pt modelId="{F39DEC16-BC3A-F340-939F-F3ACF749673C}" type="pres">
      <dgm:prSet presAssocID="{DA96A2A6-7079-EC43-85A3-E85A3253F7E1}" presName="parentText" presStyleLbl="node1" presStyleIdx="0" presStyleCnt="3" custScaleY="100153">
        <dgm:presLayoutVars>
          <dgm:chMax val="0"/>
          <dgm:bulletEnabled val="1"/>
        </dgm:presLayoutVars>
      </dgm:prSet>
      <dgm:spPr/>
      <dgm:t>
        <a:bodyPr/>
        <a:lstStyle/>
        <a:p>
          <a:endParaRPr lang="de-DE"/>
        </a:p>
      </dgm:t>
    </dgm:pt>
    <dgm:pt modelId="{FF644001-5FC3-FB44-931C-77ACD53F58EF}" type="pres">
      <dgm:prSet presAssocID="{70906826-6CCD-A440-8E4A-0418E1ACD165}" presName="spacer" presStyleCnt="0"/>
      <dgm:spPr/>
    </dgm:pt>
    <dgm:pt modelId="{F50163C3-4FF8-7E40-BACF-35766A2CE8EF}" type="pres">
      <dgm:prSet presAssocID="{EE93244E-6521-49AF-93FA-D7CB50C76D72}" presName="parentText" presStyleLbl="node1" presStyleIdx="1" presStyleCnt="3">
        <dgm:presLayoutVars>
          <dgm:chMax val="0"/>
          <dgm:bulletEnabled val="1"/>
        </dgm:presLayoutVars>
      </dgm:prSet>
      <dgm:spPr/>
      <dgm:t>
        <a:bodyPr/>
        <a:lstStyle/>
        <a:p>
          <a:endParaRPr lang="de-DE"/>
        </a:p>
      </dgm:t>
    </dgm:pt>
    <dgm:pt modelId="{4D419647-24BE-254A-BEF3-BCA58FB6F2FF}" type="pres">
      <dgm:prSet presAssocID="{9FAB7A94-86D6-48AD-8B13-36EF5DB2E56D}" presName="spacer" presStyleCnt="0"/>
      <dgm:spPr/>
    </dgm:pt>
    <dgm:pt modelId="{7367EE5D-9DA0-1C41-BDDE-A535DBE9081C}" type="pres">
      <dgm:prSet presAssocID="{0092F0AC-5E50-8446-90AF-B407F0EDCCDB}" presName="parentText" presStyleLbl="node1" presStyleIdx="2" presStyleCnt="3">
        <dgm:presLayoutVars>
          <dgm:chMax val="0"/>
          <dgm:bulletEnabled val="1"/>
        </dgm:presLayoutVars>
      </dgm:prSet>
      <dgm:spPr/>
      <dgm:t>
        <a:bodyPr/>
        <a:lstStyle/>
        <a:p>
          <a:endParaRPr lang="de-DE"/>
        </a:p>
      </dgm:t>
    </dgm:pt>
  </dgm:ptLst>
  <dgm:cxnLst>
    <dgm:cxn modelId="{9EFAD91F-930C-1940-8D6A-E4EFECB8D4D1}" type="presOf" srcId="{0092F0AC-5E50-8446-90AF-B407F0EDCCDB}" destId="{7367EE5D-9DA0-1C41-BDDE-A535DBE9081C}" srcOrd="0" destOrd="0" presId="urn:microsoft.com/office/officeart/2005/8/layout/vList2"/>
    <dgm:cxn modelId="{53E05D3F-A606-1142-BA82-AB96B15C0F61}" srcId="{6D2EB93B-8552-4140-A255-1BC36FC3AA5D}" destId="{0092F0AC-5E50-8446-90AF-B407F0EDCCDB}" srcOrd="2" destOrd="0" parTransId="{FD88BF21-B481-A248-AC24-1886941B05E7}" sibTransId="{BC1C379D-83DE-6942-8C66-D4FE058BD112}"/>
    <dgm:cxn modelId="{375CDBE9-DFCF-684F-9A64-68ED8986AEF3}" type="presOf" srcId="{EE93244E-6521-49AF-93FA-D7CB50C76D72}" destId="{F50163C3-4FF8-7E40-BACF-35766A2CE8EF}" srcOrd="0" destOrd="0" presId="urn:microsoft.com/office/officeart/2005/8/layout/vList2"/>
    <dgm:cxn modelId="{0EC9F3A3-4AD7-A447-8BDD-D3C80E081559}" type="presOf" srcId="{DA96A2A6-7079-EC43-85A3-E85A3253F7E1}" destId="{F39DEC16-BC3A-F340-939F-F3ACF749673C}" srcOrd="0" destOrd="0" presId="urn:microsoft.com/office/officeart/2005/8/layout/vList2"/>
    <dgm:cxn modelId="{94C3560E-27F5-9842-B66A-A9E91625EB56}" type="presOf" srcId="{6D2EB93B-8552-4140-A255-1BC36FC3AA5D}" destId="{5892D31A-47C5-DF4D-9932-633B85924F4B}" srcOrd="0" destOrd="0" presId="urn:microsoft.com/office/officeart/2005/8/layout/vList2"/>
    <dgm:cxn modelId="{27910AFB-F8ED-FC49-86AB-A17A6D061A73}" srcId="{6D2EB93B-8552-4140-A255-1BC36FC3AA5D}" destId="{DA96A2A6-7079-EC43-85A3-E85A3253F7E1}" srcOrd="0" destOrd="0" parTransId="{F7269C8E-9E4E-914B-978A-85F356D7CF81}" sibTransId="{70906826-6CCD-A440-8E4A-0418E1ACD165}"/>
    <dgm:cxn modelId="{3963DBAF-A02E-421C-9549-EAD3DC681B6A}" srcId="{6D2EB93B-8552-4140-A255-1BC36FC3AA5D}" destId="{EE93244E-6521-49AF-93FA-D7CB50C76D72}" srcOrd="1" destOrd="0" parTransId="{AC904CF3-FA9E-4C49-A844-C0395D5A81CC}" sibTransId="{9FAB7A94-86D6-48AD-8B13-36EF5DB2E56D}"/>
    <dgm:cxn modelId="{7D34D9BF-E5B0-2D4F-A6CE-3F21F058683F}" type="presParOf" srcId="{5892D31A-47C5-DF4D-9932-633B85924F4B}" destId="{F39DEC16-BC3A-F340-939F-F3ACF749673C}" srcOrd="0" destOrd="0" presId="urn:microsoft.com/office/officeart/2005/8/layout/vList2"/>
    <dgm:cxn modelId="{62CD95F8-58BB-9543-895F-BCED78EC5999}" type="presParOf" srcId="{5892D31A-47C5-DF4D-9932-633B85924F4B}" destId="{FF644001-5FC3-FB44-931C-77ACD53F58EF}" srcOrd="1" destOrd="0" presId="urn:microsoft.com/office/officeart/2005/8/layout/vList2"/>
    <dgm:cxn modelId="{23EA6F93-8B16-6A45-92BF-DFCD3C5EF80D}" type="presParOf" srcId="{5892D31A-47C5-DF4D-9932-633B85924F4B}" destId="{F50163C3-4FF8-7E40-BACF-35766A2CE8EF}" srcOrd="2" destOrd="0" presId="urn:microsoft.com/office/officeart/2005/8/layout/vList2"/>
    <dgm:cxn modelId="{93BAFA6F-F610-7749-838A-093B7995C5C8}" type="presParOf" srcId="{5892D31A-47C5-DF4D-9932-633B85924F4B}" destId="{4D419647-24BE-254A-BEF3-BCA58FB6F2FF}" srcOrd="3" destOrd="0" presId="urn:microsoft.com/office/officeart/2005/8/layout/vList2"/>
    <dgm:cxn modelId="{49051528-DADE-2244-AEE8-3281E36962C4}" type="presParOf" srcId="{5892D31A-47C5-DF4D-9932-633B85924F4B}" destId="{7367EE5D-9DA0-1C41-BDDE-A535DBE9081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FD55B1-827D-4A34-B2E5-E06409441A25}" type="doc">
      <dgm:prSet loTypeId="urn:microsoft.com/office/officeart/2005/8/layout/hierarchy3" loCatId="hierarchy" qsTypeId="urn:microsoft.com/office/officeart/2005/8/quickstyle/simple1" qsCatId="simple" csTypeId="urn:microsoft.com/office/officeart/2005/8/colors/accent6_1" csCatId="accent6" phldr="1"/>
      <dgm:spPr/>
      <dgm:t>
        <a:bodyPr/>
        <a:lstStyle/>
        <a:p>
          <a:endParaRPr lang="en-US"/>
        </a:p>
      </dgm:t>
    </dgm:pt>
    <dgm:pt modelId="{FB062418-0421-4B0A-83D7-B38044C6AA5F}">
      <dgm:prSet/>
      <dgm:spPr/>
      <dgm:t>
        <a:bodyPr/>
        <a:lstStyle/>
        <a:p>
          <a:r>
            <a:rPr lang="de-DE" dirty="0"/>
            <a:t>Die Haus- und Prüfungsordnung wurde von Ihnen zusammen mit dem Weiterbildungsvertrag unter­schrieben und ist somit bindend. </a:t>
          </a:r>
          <a:endParaRPr lang="en-US" dirty="0"/>
        </a:p>
      </dgm:t>
    </dgm:pt>
    <dgm:pt modelId="{6CA9D5ED-1D91-49B5-A036-2D3281D372A1}" type="parTrans" cxnId="{30D87749-F1FF-46E4-9DC9-28C49A22D2C7}">
      <dgm:prSet/>
      <dgm:spPr/>
      <dgm:t>
        <a:bodyPr/>
        <a:lstStyle/>
        <a:p>
          <a:endParaRPr lang="en-US"/>
        </a:p>
      </dgm:t>
    </dgm:pt>
    <dgm:pt modelId="{27BE91D2-08BA-4B6B-AE12-09DF20666183}" type="sibTrans" cxnId="{30D87749-F1FF-46E4-9DC9-28C49A22D2C7}">
      <dgm:prSet/>
      <dgm:spPr/>
      <dgm:t>
        <a:bodyPr/>
        <a:lstStyle/>
        <a:p>
          <a:endParaRPr lang="en-US"/>
        </a:p>
      </dgm:t>
    </dgm:pt>
    <dgm:pt modelId="{3A37DC88-E7C2-41AC-A9EA-47AEADBFEC2E}">
      <dgm:prSet/>
      <dgm:spPr/>
      <dgm:t>
        <a:bodyPr/>
        <a:lstStyle/>
        <a:p>
          <a:r>
            <a:rPr lang="de-DE" dirty="0"/>
            <a:t>Für jedes Modul gibt es eine Note, die später auf dem Zeugnis erscheint.</a:t>
          </a:r>
          <a:endParaRPr lang="en-US" dirty="0"/>
        </a:p>
      </dgm:t>
    </dgm:pt>
    <dgm:pt modelId="{92C4746E-AA84-4227-8719-1DAF7E2F8A30}" type="parTrans" cxnId="{2936DD45-9CDC-4A55-971E-F9C6811AAEE3}">
      <dgm:prSet/>
      <dgm:spPr/>
      <dgm:t>
        <a:bodyPr/>
        <a:lstStyle/>
        <a:p>
          <a:endParaRPr lang="en-US"/>
        </a:p>
      </dgm:t>
    </dgm:pt>
    <dgm:pt modelId="{B24928CA-EAEE-4CDD-94B3-2704B8A23248}" type="sibTrans" cxnId="{2936DD45-9CDC-4A55-971E-F9C6811AAEE3}">
      <dgm:prSet/>
      <dgm:spPr/>
      <dgm:t>
        <a:bodyPr/>
        <a:lstStyle/>
        <a:p>
          <a:endParaRPr lang="en-US"/>
        </a:p>
      </dgm:t>
    </dgm:pt>
    <dgm:pt modelId="{31315969-D2A7-496A-B788-0AB76F41ED44}">
      <dgm:prSet/>
      <dgm:spPr/>
      <dgm:t>
        <a:bodyPr/>
        <a:lstStyle/>
        <a:p>
          <a:r>
            <a:rPr lang="de-DE" dirty="0"/>
            <a:t>Die Bewertung findet in. verschiedenen Formen zum Abschluss eines jeden Moduls statt, wie zum Beispiel: Klausur, Praxisprojekt, Transferaufgabe, Präsentation/Referat etc.</a:t>
          </a:r>
          <a:endParaRPr lang="en-US" dirty="0"/>
        </a:p>
      </dgm:t>
    </dgm:pt>
    <dgm:pt modelId="{69FFF428-848F-483D-817F-3DFA1DABC22B}" type="parTrans" cxnId="{C7EC679E-AE1A-4FB9-B865-B82B3379AC0F}">
      <dgm:prSet/>
      <dgm:spPr/>
      <dgm:t>
        <a:bodyPr/>
        <a:lstStyle/>
        <a:p>
          <a:endParaRPr lang="en-US"/>
        </a:p>
      </dgm:t>
    </dgm:pt>
    <dgm:pt modelId="{8FF7639F-99E5-436D-AB2F-F09097EC3C4B}" type="sibTrans" cxnId="{C7EC679E-AE1A-4FB9-B865-B82B3379AC0F}">
      <dgm:prSet/>
      <dgm:spPr/>
      <dgm:t>
        <a:bodyPr/>
        <a:lstStyle/>
        <a:p>
          <a:endParaRPr lang="en-US"/>
        </a:p>
      </dgm:t>
    </dgm:pt>
    <dgm:pt modelId="{4F33F8FB-DA5B-DF42-9290-D910E4A1728D}" type="pres">
      <dgm:prSet presAssocID="{BDFD55B1-827D-4A34-B2E5-E06409441A25}" presName="diagram" presStyleCnt="0">
        <dgm:presLayoutVars>
          <dgm:chPref val="1"/>
          <dgm:dir/>
          <dgm:animOne val="branch"/>
          <dgm:animLvl val="lvl"/>
          <dgm:resizeHandles/>
        </dgm:presLayoutVars>
      </dgm:prSet>
      <dgm:spPr/>
      <dgm:t>
        <a:bodyPr/>
        <a:lstStyle/>
        <a:p>
          <a:endParaRPr lang="de-DE"/>
        </a:p>
      </dgm:t>
    </dgm:pt>
    <dgm:pt modelId="{DB0DC08F-9BA8-A04E-8CA2-DB301F122DC5}" type="pres">
      <dgm:prSet presAssocID="{FB062418-0421-4B0A-83D7-B38044C6AA5F}" presName="root" presStyleCnt="0"/>
      <dgm:spPr/>
    </dgm:pt>
    <dgm:pt modelId="{17C0E3BF-F3DB-1843-AB11-0E49E9EBBCAB}" type="pres">
      <dgm:prSet presAssocID="{FB062418-0421-4B0A-83D7-B38044C6AA5F}" presName="rootComposite" presStyleCnt="0"/>
      <dgm:spPr/>
    </dgm:pt>
    <dgm:pt modelId="{1533A987-5A2F-0C43-BAD7-14CB7A527ED3}" type="pres">
      <dgm:prSet presAssocID="{FB062418-0421-4B0A-83D7-B38044C6AA5F}" presName="rootText" presStyleLbl="node1" presStyleIdx="0" presStyleCnt="3" custLinFactNeighborX="7170"/>
      <dgm:spPr/>
      <dgm:t>
        <a:bodyPr/>
        <a:lstStyle/>
        <a:p>
          <a:endParaRPr lang="de-DE"/>
        </a:p>
      </dgm:t>
    </dgm:pt>
    <dgm:pt modelId="{AE48E204-7684-2541-88FA-2DC68668044D}" type="pres">
      <dgm:prSet presAssocID="{FB062418-0421-4B0A-83D7-B38044C6AA5F}" presName="rootConnector" presStyleLbl="node1" presStyleIdx="0" presStyleCnt="3"/>
      <dgm:spPr/>
      <dgm:t>
        <a:bodyPr/>
        <a:lstStyle/>
        <a:p>
          <a:endParaRPr lang="de-DE"/>
        </a:p>
      </dgm:t>
    </dgm:pt>
    <dgm:pt modelId="{8E5015E0-FC4A-4F4A-A54A-D564229C15DA}" type="pres">
      <dgm:prSet presAssocID="{FB062418-0421-4B0A-83D7-B38044C6AA5F}" presName="childShape" presStyleCnt="0"/>
      <dgm:spPr/>
    </dgm:pt>
    <dgm:pt modelId="{ADABF3DE-CCB3-DC4B-8270-F6965ED0A5B5}" type="pres">
      <dgm:prSet presAssocID="{3A37DC88-E7C2-41AC-A9EA-47AEADBFEC2E}" presName="root" presStyleCnt="0"/>
      <dgm:spPr/>
    </dgm:pt>
    <dgm:pt modelId="{204E4494-312B-4249-9F04-2900CE19F6FE}" type="pres">
      <dgm:prSet presAssocID="{3A37DC88-E7C2-41AC-A9EA-47AEADBFEC2E}" presName="rootComposite" presStyleCnt="0"/>
      <dgm:spPr/>
    </dgm:pt>
    <dgm:pt modelId="{3DD5A18F-2614-0943-9E72-4751F0C8E0A6}" type="pres">
      <dgm:prSet presAssocID="{3A37DC88-E7C2-41AC-A9EA-47AEADBFEC2E}" presName="rootText" presStyleLbl="node1" presStyleIdx="1" presStyleCnt="3"/>
      <dgm:spPr/>
      <dgm:t>
        <a:bodyPr/>
        <a:lstStyle/>
        <a:p>
          <a:endParaRPr lang="de-DE"/>
        </a:p>
      </dgm:t>
    </dgm:pt>
    <dgm:pt modelId="{C23C81F2-C4A2-8F44-A1F3-BF357F00AF14}" type="pres">
      <dgm:prSet presAssocID="{3A37DC88-E7C2-41AC-A9EA-47AEADBFEC2E}" presName="rootConnector" presStyleLbl="node1" presStyleIdx="1" presStyleCnt="3"/>
      <dgm:spPr/>
      <dgm:t>
        <a:bodyPr/>
        <a:lstStyle/>
        <a:p>
          <a:endParaRPr lang="de-DE"/>
        </a:p>
      </dgm:t>
    </dgm:pt>
    <dgm:pt modelId="{B50A5089-D447-2A4C-ADEA-E32F1F2F65CE}" type="pres">
      <dgm:prSet presAssocID="{3A37DC88-E7C2-41AC-A9EA-47AEADBFEC2E}" presName="childShape" presStyleCnt="0"/>
      <dgm:spPr/>
    </dgm:pt>
    <dgm:pt modelId="{865BBC8A-10C7-0547-A809-B7738BA54C70}" type="pres">
      <dgm:prSet presAssocID="{31315969-D2A7-496A-B788-0AB76F41ED44}" presName="root" presStyleCnt="0"/>
      <dgm:spPr/>
    </dgm:pt>
    <dgm:pt modelId="{1D64FAC3-2691-924C-BF04-2D201E8CECD9}" type="pres">
      <dgm:prSet presAssocID="{31315969-D2A7-496A-B788-0AB76F41ED44}" presName="rootComposite" presStyleCnt="0"/>
      <dgm:spPr/>
    </dgm:pt>
    <dgm:pt modelId="{FA2B1775-F74E-4A4F-BE5C-5B4795A39D68}" type="pres">
      <dgm:prSet presAssocID="{31315969-D2A7-496A-B788-0AB76F41ED44}" presName="rootText" presStyleLbl="node1" presStyleIdx="2" presStyleCnt="3" custLinFactNeighborX="-6693"/>
      <dgm:spPr/>
      <dgm:t>
        <a:bodyPr/>
        <a:lstStyle/>
        <a:p>
          <a:endParaRPr lang="de-DE"/>
        </a:p>
      </dgm:t>
    </dgm:pt>
    <dgm:pt modelId="{03B86F0C-CB69-854B-A03B-8BAA612D86CF}" type="pres">
      <dgm:prSet presAssocID="{31315969-D2A7-496A-B788-0AB76F41ED44}" presName="rootConnector" presStyleLbl="node1" presStyleIdx="2" presStyleCnt="3"/>
      <dgm:spPr/>
      <dgm:t>
        <a:bodyPr/>
        <a:lstStyle/>
        <a:p>
          <a:endParaRPr lang="de-DE"/>
        </a:p>
      </dgm:t>
    </dgm:pt>
    <dgm:pt modelId="{B832CBC7-A90D-FB43-B7C5-289A4E43E4E6}" type="pres">
      <dgm:prSet presAssocID="{31315969-D2A7-496A-B788-0AB76F41ED44}" presName="childShape" presStyleCnt="0"/>
      <dgm:spPr/>
    </dgm:pt>
  </dgm:ptLst>
  <dgm:cxnLst>
    <dgm:cxn modelId="{A9397E5A-380D-F646-B8F2-BF9693D6CEC5}" type="presOf" srcId="{FB062418-0421-4B0A-83D7-B38044C6AA5F}" destId="{1533A987-5A2F-0C43-BAD7-14CB7A527ED3}" srcOrd="0" destOrd="0" presId="urn:microsoft.com/office/officeart/2005/8/layout/hierarchy3"/>
    <dgm:cxn modelId="{30DEBC06-D8F5-FF43-B6E9-DE3547EDF525}" type="presOf" srcId="{3A37DC88-E7C2-41AC-A9EA-47AEADBFEC2E}" destId="{C23C81F2-C4A2-8F44-A1F3-BF357F00AF14}" srcOrd="1" destOrd="0" presId="urn:microsoft.com/office/officeart/2005/8/layout/hierarchy3"/>
    <dgm:cxn modelId="{568F9903-B651-4B4B-A749-31DF11E3344C}" type="presOf" srcId="{3A37DC88-E7C2-41AC-A9EA-47AEADBFEC2E}" destId="{3DD5A18F-2614-0943-9E72-4751F0C8E0A6}" srcOrd="0" destOrd="0" presId="urn:microsoft.com/office/officeart/2005/8/layout/hierarchy3"/>
    <dgm:cxn modelId="{30D87749-F1FF-46E4-9DC9-28C49A22D2C7}" srcId="{BDFD55B1-827D-4A34-B2E5-E06409441A25}" destId="{FB062418-0421-4B0A-83D7-B38044C6AA5F}" srcOrd="0" destOrd="0" parTransId="{6CA9D5ED-1D91-49B5-A036-2D3281D372A1}" sibTransId="{27BE91D2-08BA-4B6B-AE12-09DF20666183}"/>
    <dgm:cxn modelId="{1ACF937F-913A-754C-84FD-CAF5C36D562A}" type="presOf" srcId="{31315969-D2A7-496A-B788-0AB76F41ED44}" destId="{FA2B1775-F74E-4A4F-BE5C-5B4795A39D68}" srcOrd="0" destOrd="0" presId="urn:microsoft.com/office/officeart/2005/8/layout/hierarchy3"/>
    <dgm:cxn modelId="{AC1BC309-2DEB-654D-B1F7-6C067DA3E4F3}" type="presOf" srcId="{BDFD55B1-827D-4A34-B2E5-E06409441A25}" destId="{4F33F8FB-DA5B-DF42-9290-D910E4A1728D}" srcOrd="0" destOrd="0" presId="urn:microsoft.com/office/officeart/2005/8/layout/hierarchy3"/>
    <dgm:cxn modelId="{C7FAE80A-5338-4140-ACCD-9B25CD061DB9}" type="presOf" srcId="{FB062418-0421-4B0A-83D7-B38044C6AA5F}" destId="{AE48E204-7684-2541-88FA-2DC68668044D}" srcOrd="1" destOrd="0" presId="urn:microsoft.com/office/officeart/2005/8/layout/hierarchy3"/>
    <dgm:cxn modelId="{44D76BBA-C94F-BE41-87AE-24DB669035F2}" type="presOf" srcId="{31315969-D2A7-496A-B788-0AB76F41ED44}" destId="{03B86F0C-CB69-854B-A03B-8BAA612D86CF}" srcOrd="1" destOrd="0" presId="urn:microsoft.com/office/officeart/2005/8/layout/hierarchy3"/>
    <dgm:cxn modelId="{2936DD45-9CDC-4A55-971E-F9C6811AAEE3}" srcId="{BDFD55B1-827D-4A34-B2E5-E06409441A25}" destId="{3A37DC88-E7C2-41AC-A9EA-47AEADBFEC2E}" srcOrd="1" destOrd="0" parTransId="{92C4746E-AA84-4227-8719-1DAF7E2F8A30}" sibTransId="{B24928CA-EAEE-4CDD-94B3-2704B8A23248}"/>
    <dgm:cxn modelId="{C7EC679E-AE1A-4FB9-B865-B82B3379AC0F}" srcId="{BDFD55B1-827D-4A34-B2E5-E06409441A25}" destId="{31315969-D2A7-496A-B788-0AB76F41ED44}" srcOrd="2" destOrd="0" parTransId="{69FFF428-848F-483D-817F-3DFA1DABC22B}" sibTransId="{8FF7639F-99E5-436D-AB2F-F09097EC3C4B}"/>
    <dgm:cxn modelId="{6E649117-3BFF-1E48-B1AA-A66A5C4AA505}" type="presParOf" srcId="{4F33F8FB-DA5B-DF42-9290-D910E4A1728D}" destId="{DB0DC08F-9BA8-A04E-8CA2-DB301F122DC5}" srcOrd="0" destOrd="0" presId="urn:microsoft.com/office/officeart/2005/8/layout/hierarchy3"/>
    <dgm:cxn modelId="{54D9F1AD-1AF9-9D41-B288-E1997EDDD48F}" type="presParOf" srcId="{DB0DC08F-9BA8-A04E-8CA2-DB301F122DC5}" destId="{17C0E3BF-F3DB-1843-AB11-0E49E9EBBCAB}" srcOrd="0" destOrd="0" presId="urn:microsoft.com/office/officeart/2005/8/layout/hierarchy3"/>
    <dgm:cxn modelId="{28814D3B-FB5F-234E-BE82-F2FE6C8F34F8}" type="presParOf" srcId="{17C0E3BF-F3DB-1843-AB11-0E49E9EBBCAB}" destId="{1533A987-5A2F-0C43-BAD7-14CB7A527ED3}" srcOrd="0" destOrd="0" presId="urn:microsoft.com/office/officeart/2005/8/layout/hierarchy3"/>
    <dgm:cxn modelId="{050DB6FC-AD9C-514D-BAF2-13D4B66E0776}" type="presParOf" srcId="{17C0E3BF-F3DB-1843-AB11-0E49E9EBBCAB}" destId="{AE48E204-7684-2541-88FA-2DC68668044D}" srcOrd="1" destOrd="0" presId="urn:microsoft.com/office/officeart/2005/8/layout/hierarchy3"/>
    <dgm:cxn modelId="{A3063E91-2568-3442-92BC-548DD35B86AC}" type="presParOf" srcId="{DB0DC08F-9BA8-A04E-8CA2-DB301F122DC5}" destId="{8E5015E0-FC4A-4F4A-A54A-D564229C15DA}" srcOrd="1" destOrd="0" presId="urn:microsoft.com/office/officeart/2005/8/layout/hierarchy3"/>
    <dgm:cxn modelId="{6F8C821A-2C29-754A-B485-2DA9C6EBB678}" type="presParOf" srcId="{4F33F8FB-DA5B-DF42-9290-D910E4A1728D}" destId="{ADABF3DE-CCB3-DC4B-8270-F6965ED0A5B5}" srcOrd="1" destOrd="0" presId="urn:microsoft.com/office/officeart/2005/8/layout/hierarchy3"/>
    <dgm:cxn modelId="{CD321EFB-E825-5647-8DE3-7CEEC5A353E1}" type="presParOf" srcId="{ADABF3DE-CCB3-DC4B-8270-F6965ED0A5B5}" destId="{204E4494-312B-4249-9F04-2900CE19F6FE}" srcOrd="0" destOrd="0" presId="urn:microsoft.com/office/officeart/2005/8/layout/hierarchy3"/>
    <dgm:cxn modelId="{2B26E4A1-A1E9-0A43-9516-1CD186E75FCB}" type="presParOf" srcId="{204E4494-312B-4249-9F04-2900CE19F6FE}" destId="{3DD5A18F-2614-0943-9E72-4751F0C8E0A6}" srcOrd="0" destOrd="0" presId="urn:microsoft.com/office/officeart/2005/8/layout/hierarchy3"/>
    <dgm:cxn modelId="{ECD67383-D7A5-A645-A329-52336424C93A}" type="presParOf" srcId="{204E4494-312B-4249-9F04-2900CE19F6FE}" destId="{C23C81F2-C4A2-8F44-A1F3-BF357F00AF14}" srcOrd="1" destOrd="0" presId="urn:microsoft.com/office/officeart/2005/8/layout/hierarchy3"/>
    <dgm:cxn modelId="{299526B3-C3E7-5540-8DC4-72FE6A547F9E}" type="presParOf" srcId="{ADABF3DE-CCB3-DC4B-8270-F6965ED0A5B5}" destId="{B50A5089-D447-2A4C-ADEA-E32F1F2F65CE}" srcOrd="1" destOrd="0" presId="urn:microsoft.com/office/officeart/2005/8/layout/hierarchy3"/>
    <dgm:cxn modelId="{C19B7DB4-F5AD-8643-88A1-618302380F68}" type="presParOf" srcId="{4F33F8FB-DA5B-DF42-9290-D910E4A1728D}" destId="{865BBC8A-10C7-0547-A809-B7738BA54C70}" srcOrd="2" destOrd="0" presId="urn:microsoft.com/office/officeart/2005/8/layout/hierarchy3"/>
    <dgm:cxn modelId="{038F98BB-1DA0-E744-B54A-481BDF0B6CDC}" type="presParOf" srcId="{865BBC8A-10C7-0547-A809-B7738BA54C70}" destId="{1D64FAC3-2691-924C-BF04-2D201E8CECD9}" srcOrd="0" destOrd="0" presId="urn:microsoft.com/office/officeart/2005/8/layout/hierarchy3"/>
    <dgm:cxn modelId="{11EE89B4-8BFD-E849-AD6D-C2A66AAD1E22}" type="presParOf" srcId="{1D64FAC3-2691-924C-BF04-2D201E8CECD9}" destId="{FA2B1775-F74E-4A4F-BE5C-5B4795A39D68}" srcOrd="0" destOrd="0" presId="urn:microsoft.com/office/officeart/2005/8/layout/hierarchy3"/>
    <dgm:cxn modelId="{D934A66B-B3EA-2747-8D56-35A11723C163}" type="presParOf" srcId="{1D64FAC3-2691-924C-BF04-2D201E8CECD9}" destId="{03B86F0C-CB69-854B-A03B-8BAA612D86CF}" srcOrd="1" destOrd="0" presId="urn:microsoft.com/office/officeart/2005/8/layout/hierarchy3"/>
    <dgm:cxn modelId="{B49CDC53-290B-6241-9C33-BBCB586CDE8A}" type="presParOf" srcId="{865BBC8A-10C7-0547-A809-B7738BA54C70}" destId="{B832CBC7-A90D-FB43-B7C5-289A4E43E4E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A7527B-34F7-4AB9-997D-9444F5622012}" type="doc">
      <dgm:prSet loTypeId="urn:microsoft.com/office/officeart/2016/7/layout/LinearBlockProcessNumbered" loCatId="process" qsTypeId="urn:microsoft.com/office/officeart/2005/8/quickstyle/simple4" qsCatId="simple" csTypeId="urn:microsoft.com/office/officeart/2005/8/colors/accent5_2" csCatId="accent5" phldr="1"/>
      <dgm:spPr/>
      <dgm:t>
        <a:bodyPr/>
        <a:lstStyle/>
        <a:p>
          <a:endParaRPr lang="en-US"/>
        </a:p>
      </dgm:t>
    </dgm:pt>
    <dgm:pt modelId="{577DCD8D-B9F1-4B38-B619-A770F8D49248}">
      <dgm:prSet/>
      <dgm:spPr/>
      <dgm:t>
        <a:bodyPr rIns="0"/>
        <a:lstStyle/>
        <a:p>
          <a:r>
            <a:rPr lang="de-DE">
              <a:latin typeface="Calibri" panose="020F0502020204030204" pitchFamily="34" charset="0"/>
              <a:cs typeface="Calibri" panose="020F0502020204030204" pitchFamily="34" charset="0"/>
            </a:rPr>
            <a:t>Hat jede:r, die:der mehr als 1 Modul bei uns besucht, einen Schulungsplan erhalten? </a:t>
          </a:r>
          <a:endParaRPr lang="en-US">
            <a:latin typeface="Calibri" panose="020F0502020204030204" pitchFamily="34" charset="0"/>
            <a:cs typeface="Calibri" panose="020F0502020204030204" pitchFamily="34" charset="0"/>
          </a:endParaRPr>
        </a:p>
      </dgm:t>
    </dgm:pt>
    <dgm:pt modelId="{8F435D97-E406-4B5A-826B-CB28058B5F3B}" type="parTrans" cxnId="{8E690BAD-2A25-4079-97BC-A67DAAA5C8CB}">
      <dgm:prSet/>
      <dgm:spPr/>
      <dgm:t>
        <a:bodyPr/>
        <a:lstStyle/>
        <a:p>
          <a:endParaRPr lang="en-US">
            <a:latin typeface="Calibri" panose="020F0502020204030204" pitchFamily="34" charset="0"/>
            <a:cs typeface="Calibri" panose="020F0502020204030204" pitchFamily="34" charset="0"/>
          </a:endParaRPr>
        </a:p>
      </dgm:t>
    </dgm:pt>
    <dgm:pt modelId="{30D8A5C9-9BD1-498C-A416-D3B4D61C3F96}" type="sibTrans" cxnId="{8E690BAD-2A25-4079-97BC-A67DAAA5C8CB}">
      <dgm:prSet phldrT="01"/>
      <dgm:spPr/>
      <dgm:t>
        <a:bodyPr/>
        <a:lstStyle/>
        <a:p>
          <a:r>
            <a:rPr lang="en-US">
              <a:latin typeface="Calibri" panose="020F0502020204030204" pitchFamily="34" charset="0"/>
              <a:cs typeface="Calibri" panose="020F0502020204030204" pitchFamily="34" charset="0"/>
            </a:rPr>
            <a:t>01</a:t>
          </a:r>
        </a:p>
      </dgm:t>
    </dgm:pt>
    <dgm:pt modelId="{2FBC6A06-5172-4E1C-896C-18DCDFCACDF7}">
      <dgm:prSet/>
      <dgm:spPr/>
      <dgm:t>
        <a:bodyPr rIns="0"/>
        <a:lstStyle/>
        <a:p>
          <a:r>
            <a:rPr lang="de-DE">
              <a:latin typeface="Calibri" panose="020F0502020204030204" pitchFamily="34" charset="0"/>
              <a:cs typeface="Calibri" panose="020F0502020204030204" pitchFamily="34" charset="0"/>
            </a:rPr>
            <a:t>Weiß jede:r, wer ihre:seine persönliche Ansprech­person bei indisoft ist? </a:t>
          </a:r>
          <a:endParaRPr lang="en-US">
            <a:latin typeface="Calibri" panose="020F0502020204030204" pitchFamily="34" charset="0"/>
            <a:cs typeface="Calibri" panose="020F0502020204030204" pitchFamily="34" charset="0"/>
          </a:endParaRPr>
        </a:p>
      </dgm:t>
    </dgm:pt>
    <dgm:pt modelId="{BBAD28A1-50F1-4E76-8F76-75EB1EC7C05A}" type="parTrans" cxnId="{CA28086D-984D-4AA3-AE0E-49F538F56AF4}">
      <dgm:prSet/>
      <dgm:spPr/>
      <dgm:t>
        <a:bodyPr/>
        <a:lstStyle/>
        <a:p>
          <a:endParaRPr lang="en-US">
            <a:latin typeface="Calibri" panose="020F0502020204030204" pitchFamily="34" charset="0"/>
            <a:cs typeface="Calibri" panose="020F0502020204030204" pitchFamily="34" charset="0"/>
          </a:endParaRPr>
        </a:p>
      </dgm:t>
    </dgm:pt>
    <dgm:pt modelId="{119FEBFB-ADB5-467F-86AA-7DA9C1A5EB89}" type="sibTrans" cxnId="{CA28086D-984D-4AA3-AE0E-49F538F56AF4}">
      <dgm:prSet phldrT="02"/>
      <dgm:spPr/>
      <dgm:t>
        <a:bodyPr/>
        <a:lstStyle/>
        <a:p>
          <a:r>
            <a:rPr lang="en-US">
              <a:latin typeface="Calibri" panose="020F0502020204030204" pitchFamily="34" charset="0"/>
              <a:cs typeface="Calibri" panose="020F0502020204030204" pitchFamily="34" charset="0"/>
            </a:rPr>
            <a:t>02</a:t>
          </a:r>
        </a:p>
      </dgm:t>
    </dgm:pt>
    <dgm:pt modelId="{2FDFE390-E7A9-4A5B-93B5-9E3AF9D57C29}">
      <dgm:prSet/>
      <dgm:spPr/>
      <dgm:t>
        <a:bodyPr/>
        <a:lstStyle/>
        <a:p>
          <a:r>
            <a:rPr lang="de-DE"/>
            <a:t>Hat jede/r die Vorlage zum Lerntagebuch gefunden und abgespeichert?</a:t>
          </a:r>
        </a:p>
      </dgm:t>
    </dgm:pt>
    <dgm:pt modelId="{42BAFC80-D16E-4F2F-8720-87C39B566857}" type="parTrans" cxnId="{30505120-BEBB-4ABB-B077-3B1318E9EA29}">
      <dgm:prSet/>
      <dgm:spPr/>
      <dgm:t>
        <a:bodyPr/>
        <a:lstStyle/>
        <a:p>
          <a:endParaRPr lang="de-DE"/>
        </a:p>
      </dgm:t>
    </dgm:pt>
    <dgm:pt modelId="{3907F73C-1BCD-457A-A25A-C24AE6E8D8E9}" type="sibTrans" cxnId="{30505120-BEBB-4ABB-B077-3B1318E9EA29}">
      <dgm:prSet phldrT="03"/>
      <dgm:spPr/>
      <dgm:t>
        <a:bodyPr/>
        <a:lstStyle/>
        <a:p>
          <a:r>
            <a:rPr lang="de-DE"/>
            <a:t>03</a:t>
          </a:r>
        </a:p>
      </dgm:t>
    </dgm:pt>
    <dgm:pt modelId="{B95CF389-0804-AA4E-ADEF-0EB7BB319C2C}" type="pres">
      <dgm:prSet presAssocID="{09A7527B-34F7-4AB9-997D-9444F5622012}" presName="Name0" presStyleCnt="0">
        <dgm:presLayoutVars>
          <dgm:animLvl val="lvl"/>
          <dgm:resizeHandles val="exact"/>
        </dgm:presLayoutVars>
      </dgm:prSet>
      <dgm:spPr/>
      <dgm:t>
        <a:bodyPr/>
        <a:lstStyle/>
        <a:p>
          <a:endParaRPr lang="de-DE"/>
        </a:p>
      </dgm:t>
    </dgm:pt>
    <dgm:pt modelId="{6E31EC2D-20C8-D94F-90E1-38B4A0853299}" type="pres">
      <dgm:prSet presAssocID="{577DCD8D-B9F1-4B38-B619-A770F8D49248}" presName="compositeNode" presStyleCnt="0">
        <dgm:presLayoutVars>
          <dgm:bulletEnabled val="1"/>
        </dgm:presLayoutVars>
      </dgm:prSet>
      <dgm:spPr/>
    </dgm:pt>
    <dgm:pt modelId="{99E2AF49-0952-7A4B-854F-AA3D4ECDB7ED}" type="pres">
      <dgm:prSet presAssocID="{577DCD8D-B9F1-4B38-B619-A770F8D49248}" presName="bgRect" presStyleLbl="alignNode1" presStyleIdx="0" presStyleCnt="3"/>
      <dgm:spPr/>
      <dgm:t>
        <a:bodyPr/>
        <a:lstStyle/>
        <a:p>
          <a:endParaRPr lang="de-DE"/>
        </a:p>
      </dgm:t>
    </dgm:pt>
    <dgm:pt modelId="{72E8891D-0A26-6344-BBA6-F5D3A4D6E1B9}" type="pres">
      <dgm:prSet presAssocID="{30D8A5C9-9BD1-498C-A416-D3B4D61C3F96}" presName="sibTransNodeRect" presStyleLbl="alignNode1" presStyleIdx="0" presStyleCnt="3">
        <dgm:presLayoutVars>
          <dgm:chMax val="0"/>
          <dgm:bulletEnabled val="1"/>
        </dgm:presLayoutVars>
      </dgm:prSet>
      <dgm:spPr/>
      <dgm:t>
        <a:bodyPr/>
        <a:lstStyle/>
        <a:p>
          <a:endParaRPr lang="de-DE"/>
        </a:p>
      </dgm:t>
    </dgm:pt>
    <dgm:pt modelId="{E8ADD5C8-81FC-0048-86A6-E4DEC7A43754}" type="pres">
      <dgm:prSet presAssocID="{577DCD8D-B9F1-4B38-B619-A770F8D49248}" presName="nodeRect" presStyleLbl="alignNode1" presStyleIdx="0" presStyleCnt="3">
        <dgm:presLayoutVars>
          <dgm:bulletEnabled val="1"/>
        </dgm:presLayoutVars>
      </dgm:prSet>
      <dgm:spPr/>
      <dgm:t>
        <a:bodyPr/>
        <a:lstStyle/>
        <a:p>
          <a:endParaRPr lang="de-DE"/>
        </a:p>
      </dgm:t>
    </dgm:pt>
    <dgm:pt modelId="{8686B244-26F9-A744-BE8C-CFF335628E16}" type="pres">
      <dgm:prSet presAssocID="{30D8A5C9-9BD1-498C-A416-D3B4D61C3F96}" presName="sibTrans" presStyleCnt="0"/>
      <dgm:spPr/>
    </dgm:pt>
    <dgm:pt modelId="{4CB686DD-6740-4843-AEA5-44DA1B71B722}" type="pres">
      <dgm:prSet presAssocID="{2FBC6A06-5172-4E1C-896C-18DCDFCACDF7}" presName="compositeNode" presStyleCnt="0">
        <dgm:presLayoutVars>
          <dgm:bulletEnabled val="1"/>
        </dgm:presLayoutVars>
      </dgm:prSet>
      <dgm:spPr/>
    </dgm:pt>
    <dgm:pt modelId="{6F57623A-A64A-274F-BBAD-4255B64B3794}" type="pres">
      <dgm:prSet presAssocID="{2FBC6A06-5172-4E1C-896C-18DCDFCACDF7}" presName="bgRect" presStyleLbl="alignNode1" presStyleIdx="1" presStyleCnt="3"/>
      <dgm:spPr/>
      <dgm:t>
        <a:bodyPr/>
        <a:lstStyle/>
        <a:p>
          <a:endParaRPr lang="de-DE"/>
        </a:p>
      </dgm:t>
    </dgm:pt>
    <dgm:pt modelId="{9A4F97FC-EE6F-7D4B-9B56-10B4070A5110}" type="pres">
      <dgm:prSet presAssocID="{119FEBFB-ADB5-467F-86AA-7DA9C1A5EB89}" presName="sibTransNodeRect" presStyleLbl="alignNode1" presStyleIdx="1" presStyleCnt="3">
        <dgm:presLayoutVars>
          <dgm:chMax val="0"/>
          <dgm:bulletEnabled val="1"/>
        </dgm:presLayoutVars>
      </dgm:prSet>
      <dgm:spPr/>
      <dgm:t>
        <a:bodyPr/>
        <a:lstStyle/>
        <a:p>
          <a:endParaRPr lang="de-DE"/>
        </a:p>
      </dgm:t>
    </dgm:pt>
    <dgm:pt modelId="{4B5223BF-2912-7145-B199-E664AD14144E}" type="pres">
      <dgm:prSet presAssocID="{2FBC6A06-5172-4E1C-896C-18DCDFCACDF7}" presName="nodeRect" presStyleLbl="alignNode1" presStyleIdx="1" presStyleCnt="3">
        <dgm:presLayoutVars>
          <dgm:bulletEnabled val="1"/>
        </dgm:presLayoutVars>
      </dgm:prSet>
      <dgm:spPr/>
      <dgm:t>
        <a:bodyPr/>
        <a:lstStyle/>
        <a:p>
          <a:endParaRPr lang="de-DE"/>
        </a:p>
      </dgm:t>
    </dgm:pt>
    <dgm:pt modelId="{B4C6C438-6F6E-954C-8D93-1DBB5FA0012C}" type="pres">
      <dgm:prSet presAssocID="{119FEBFB-ADB5-467F-86AA-7DA9C1A5EB89}" presName="sibTrans" presStyleCnt="0"/>
      <dgm:spPr/>
    </dgm:pt>
    <dgm:pt modelId="{638E7620-65BE-DB40-A5F2-45E10CB00832}" type="pres">
      <dgm:prSet presAssocID="{2FDFE390-E7A9-4A5B-93B5-9E3AF9D57C29}" presName="compositeNode" presStyleCnt="0">
        <dgm:presLayoutVars>
          <dgm:bulletEnabled val="1"/>
        </dgm:presLayoutVars>
      </dgm:prSet>
      <dgm:spPr/>
    </dgm:pt>
    <dgm:pt modelId="{51AB639D-878B-A440-951D-79BF429CCE9F}" type="pres">
      <dgm:prSet presAssocID="{2FDFE390-E7A9-4A5B-93B5-9E3AF9D57C29}" presName="bgRect" presStyleLbl="alignNode1" presStyleIdx="2" presStyleCnt="3"/>
      <dgm:spPr/>
      <dgm:t>
        <a:bodyPr/>
        <a:lstStyle/>
        <a:p>
          <a:endParaRPr lang="de-DE"/>
        </a:p>
      </dgm:t>
    </dgm:pt>
    <dgm:pt modelId="{EB1CE5C5-0641-424D-A4A9-E9D688632BB4}" type="pres">
      <dgm:prSet presAssocID="{3907F73C-1BCD-457A-A25A-C24AE6E8D8E9}" presName="sibTransNodeRect" presStyleLbl="alignNode1" presStyleIdx="2" presStyleCnt="3">
        <dgm:presLayoutVars>
          <dgm:chMax val="0"/>
          <dgm:bulletEnabled val="1"/>
        </dgm:presLayoutVars>
      </dgm:prSet>
      <dgm:spPr/>
      <dgm:t>
        <a:bodyPr/>
        <a:lstStyle/>
        <a:p>
          <a:endParaRPr lang="de-DE"/>
        </a:p>
      </dgm:t>
    </dgm:pt>
    <dgm:pt modelId="{BFCBD0E9-366F-2043-94E3-D98C976ABC8A}" type="pres">
      <dgm:prSet presAssocID="{2FDFE390-E7A9-4A5B-93B5-9E3AF9D57C29}" presName="nodeRect" presStyleLbl="alignNode1" presStyleIdx="2" presStyleCnt="3">
        <dgm:presLayoutVars>
          <dgm:bulletEnabled val="1"/>
        </dgm:presLayoutVars>
      </dgm:prSet>
      <dgm:spPr/>
      <dgm:t>
        <a:bodyPr/>
        <a:lstStyle/>
        <a:p>
          <a:endParaRPr lang="de-DE"/>
        </a:p>
      </dgm:t>
    </dgm:pt>
  </dgm:ptLst>
  <dgm:cxnLst>
    <dgm:cxn modelId="{1AC1EA4F-86DF-F640-87E3-020CFE1D50D8}" type="presOf" srcId="{3907F73C-1BCD-457A-A25A-C24AE6E8D8E9}" destId="{EB1CE5C5-0641-424D-A4A9-E9D688632BB4}" srcOrd="0" destOrd="0" presId="urn:microsoft.com/office/officeart/2016/7/layout/LinearBlockProcessNumbered"/>
    <dgm:cxn modelId="{CA28086D-984D-4AA3-AE0E-49F538F56AF4}" srcId="{09A7527B-34F7-4AB9-997D-9444F5622012}" destId="{2FBC6A06-5172-4E1C-896C-18DCDFCACDF7}" srcOrd="1" destOrd="0" parTransId="{BBAD28A1-50F1-4E76-8F76-75EB1EC7C05A}" sibTransId="{119FEBFB-ADB5-467F-86AA-7DA9C1A5EB89}"/>
    <dgm:cxn modelId="{6CDD1070-4069-FC4B-8611-FC4259E96281}" type="presOf" srcId="{2FDFE390-E7A9-4A5B-93B5-9E3AF9D57C29}" destId="{BFCBD0E9-366F-2043-94E3-D98C976ABC8A}" srcOrd="1" destOrd="0" presId="urn:microsoft.com/office/officeart/2016/7/layout/LinearBlockProcessNumbered"/>
    <dgm:cxn modelId="{EB143145-800A-E84C-9A8C-E00188BCAA83}" type="presOf" srcId="{119FEBFB-ADB5-467F-86AA-7DA9C1A5EB89}" destId="{9A4F97FC-EE6F-7D4B-9B56-10B4070A5110}" srcOrd="0" destOrd="0" presId="urn:microsoft.com/office/officeart/2016/7/layout/LinearBlockProcessNumbered"/>
    <dgm:cxn modelId="{30505120-BEBB-4ABB-B077-3B1318E9EA29}" srcId="{09A7527B-34F7-4AB9-997D-9444F5622012}" destId="{2FDFE390-E7A9-4A5B-93B5-9E3AF9D57C29}" srcOrd="2" destOrd="0" parTransId="{42BAFC80-D16E-4F2F-8720-87C39B566857}" sibTransId="{3907F73C-1BCD-457A-A25A-C24AE6E8D8E9}"/>
    <dgm:cxn modelId="{FDB96CBC-2EB0-C641-B4F4-7F6D62324C99}" type="presOf" srcId="{2FBC6A06-5172-4E1C-896C-18DCDFCACDF7}" destId="{6F57623A-A64A-274F-BBAD-4255B64B3794}" srcOrd="0" destOrd="0" presId="urn:microsoft.com/office/officeart/2016/7/layout/LinearBlockProcessNumbered"/>
    <dgm:cxn modelId="{56BA73F1-B33E-D747-8A8D-D4744AFDF3BD}" type="presOf" srcId="{30D8A5C9-9BD1-498C-A416-D3B4D61C3F96}" destId="{72E8891D-0A26-6344-BBA6-F5D3A4D6E1B9}" srcOrd="0" destOrd="0" presId="urn:microsoft.com/office/officeart/2016/7/layout/LinearBlockProcessNumbered"/>
    <dgm:cxn modelId="{08CDA445-BCAE-2245-AEE5-AB579B4F4A4F}" type="presOf" srcId="{2FDFE390-E7A9-4A5B-93B5-9E3AF9D57C29}" destId="{51AB639D-878B-A440-951D-79BF429CCE9F}" srcOrd="0" destOrd="0" presId="urn:microsoft.com/office/officeart/2016/7/layout/LinearBlockProcessNumbered"/>
    <dgm:cxn modelId="{6F677BC4-0024-0B44-A7C7-A52066C0CB75}" type="presOf" srcId="{577DCD8D-B9F1-4B38-B619-A770F8D49248}" destId="{E8ADD5C8-81FC-0048-86A6-E4DEC7A43754}" srcOrd="1" destOrd="0" presId="urn:microsoft.com/office/officeart/2016/7/layout/LinearBlockProcessNumbered"/>
    <dgm:cxn modelId="{E49596BA-F3F2-3E4A-801D-0AACEBDE650F}" type="presOf" srcId="{577DCD8D-B9F1-4B38-B619-A770F8D49248}" destId="{99E2AF49-0952-7A4B-854F-AA3D4ECDB7ED}" srcOrd="0" destOrd="0" presId="urn:microsoft.com/office/officeart/2016/7/layout/LinearBlockProcessNumbered"/>
    <dgm:cxn modelId="{E86481F6-2107-334A-911A-247CFB5EC6F9}" type="presOf" srcId="{09A7527B-34F7-4AB9-997D-9444F5622012}" destId="{B95CF389-0804-AA4E-ADEF-0EB7BB319C2C}" srcOrd="0" destOrd="0" presId="urn:microsoft.com/office/officeart/2016/7/layout/LinearBlockProcessNumbered"/>
    <dgm:cxn modelId="{8E690BAD-2A25-4079-97BC-A67DAAA5C8CB}" srcId="{09A7527B-34F7-4AB9-997D-9444F5622012}" destId="{577DCD8D-B9F1-4B38-B619-A770F8D49248}" srcOrd="0" destOrd="0" parTransId="{8F435D97-E406-4B5A-826B-CB28058B5F3B}" sibTransId="{30D8A5C9-9BD1-498C-A416-D3B4D61C3F96}"/>
    <dgm:cxn modelId="{EAED5133-028B-B74C-B99B-6A7DD2413C88}" type="presOf" srcId="{2FBC6A06-5172-4E1C-896C-18DCDFCACDF7}" destId="{4B5223BF-2912-7145-B199-E664AD14144E}" srcOrd="1" destOrd="0" presId="urn:microsoft.com/office/officeart/2016/7/layout/LinearBlockProcessNumbered"/>
    <dgm:cxn modelId="{E4F4DA90-4443-7F4B-95EA-A146FD9C889C}" type="presParOf" srcId="{B95CF389-0804-AA4E-ADEF-0EB7BB319C2C}" destId="{6E31EC2D-20C8-D94F-90E1-38B4A0853299}" srcOrd="0" destOrd="0" presId="urn:microsoft.com/office/officeart/2016/7/layout/LinearBlockProcessNumbered"/>
    <dgm:cxn modelId="{88DCAB70-B9CA-774C-AA4F-4F433815D879}" type="presParOf" srcId="{6E31EC2D-20C8-D94F-90E1-38B4A0853299}" destId="{99E2AF49-0952-7A4B-854F-AA3D4ECDB7ED}" srcOrd="0" destOrd="0" presId="urn:microsoft.com/office/officeart/2016/7/layout/LinearBlockProcessNumbered"/>
    <dgm:cxn modelId="{6EE4CDA3-FDD6-A941-96FA-CF11623AE9F5}" type="presParOf" srcId="{6E31EC2D-20C8-D94F-90E1-38B4A0853299}" destId="{72E8891D-0A26-6344-BBA6-F5D3A4D6E1B9}" srcOrd="1" destOrd="0" presId="urn:microsoft.com/office/officeart/2016/7/layout/LinearBlockProcessNumbered"/>
    <dgm:cxn modelId="{B7D4E722-1126-3C44-8ED0-FF88F59873B0}" type="presParOf" srcId="{6E31EC2D-20C8-D94F-90E1-38B4A0853299}" destId="{E8ADD5C8-81FC-0048-86A6-E4DEC7A43754}" srcOrd="2" destOrd="0" presId="urn:microsoft.com/office/officeart/2016/7/layout/LinearBlockProcessNumbered"/>
    <dgm:cxn modelId="{8544A7C7-6F25-4B40-940F-E21AB3335FEA}" type="presParOf" srcId="{B95CF389-0804-AA4E-ADEF-0EB7BB319C2C}" destId="{8686B244-26F9-A744-BE8C-CFF335628E16}" srcOrd="1" destOrd="0" presId="urn:microsoft.com/office/officeart/2016/7/layout/LinearBlockProcessNumbered"/>
    <dgm:cxn modelId="{8A860B7A-70B3-8847-9C67-FBD6B0B828BC}" type="presParOf" srcId="{B95CF389-0804-AA4E-ADEF-0EB7BB319C2C}" destId="{4CB686DD-6740-4843-AEA5-44DA1B71B722}" srcOrd="2" destOrd="0" presId="urn:microsoft.com/office/officeart/2016/7/layout/LinearBlockProcessNumbered"/>
    <dgm:cxn modelId="{114ECA18-3136-EB4D-AFFA-FCE0943E3EA6}" type="presParOf" srcId="{4CB686DD-6740-4843-AEA5-44DA1B71B722}" destId="{6F57623A-A64A-274F-BBAD-4255B64B3794}" srcOrd="0" destOrd="0" presId="urn:microsoft.com/office/officeart/2016/7/layout/LinearBlockProcessNumbered"/>
    <dgm:cxn modelId="{A5C3FAE1-BD43-AC46-ADB8-A481A3A1D896}" type="presParOf" srcId="{4CB686DD-6740-4843-AEA5-44DA1B71B722}" destId="{9A4F97FC-EE6F-7D4B-9B56-10B4070A5110}" srcOrd="1" destOrd="0" presId="urn:microsoft.com/office/officeart/2016/7/layout/LinearBlockProcessNumbered"/>
    <dgm:cxn modelId="{D7EC5DE5-82DB-C74E-86A1-E5758FDC80E9}" type="presParOf" srcId="{4CB686DD-6740-4843-AEA5-44DA1B71B722}" destId="{4B5223BF-2912-7145-B199-E664AD14144E}" srcOrd="2" destOrd="0" presId="urn:microsoft.com/office/officeart/2016/7/layout/LinearBlockProcessNumbered"/>
    <dgm:cxn modelId="{0277484F-E32E-724A-A7D7-E0CD05836967}" type="presParOf" srcId="{B95CF389-0804-AA4E-ADEF-0EB7BB319C2C}" destId="{B4C6C438-6F6E-954C-8D93-1DBB5FA0012C}" srcOrd="3" destOrd="0" presId="urn:microsoft.com/office/officeart/2016/7/layout/LinearBlockProcessNumbered"/>
    <dgm:cxn modelId="{726F38E0-C09C-B440-A66C-E8614723C932}" type="presParOf" srcId="{B95CF389-0804-AA4E-ADEF-0EB7BB319C2C}" destId="{638E7620-65BE-DB40-A5F2-45E10CB00832}" srcOrd="4" destOrd="0" presId="urn:microsoft.com/office/officeart/2016/7/layout/LinearBlockProcessNumbered"/>
    <dgm:cxn modelId="{CD182123-F4EC-9545-859F-1E034579F607}" type="presParOf" srcId="{638E7620-65BE-DB40-A5F2-45E10CB00832}" destId="{51AB639D-878B-A440-951D-79BF429CCE9F}" srcOrd="0" destOrd="0" presId="urn:microsoft.com/office/officeart/2016/7/layout/LinearBlockProcessNumbered"/>
    <dgm:cxn modelId="{EDD2A3E2-814C-6D47-BBF3-31803305BAA2}" type="presParOf" srcId="{638E7620-65BE-DB40-A5F2-45E10CB00832}" destId="{EB1CE5C5-0641-424D-A4A9-E9D688632BB4}" srcOrd="1" destOrd="0" presId="urn:microsoft.com/office/officeart/2016/7/layout/LinearBlockProcessNumbered"/>
    <dgm:cxn modelId="{3AE62A10-27F0-3B4A-ADE0-E90371D440F6}" type="presParOf" srcId="{638E7620-65BE-DB40-A5F2-45E10CB00832}" destId="{BFCBD0E9-366F-2043-94E3-D98C976ABC8A}"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16546C1-A87A-416C-8E44-FA14ABE58FBC}"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de-DE"/>
        </a:p>
      </dgm:t>
    </dgm:pt>
    <dgm:pt modelId="{C32746C1-6A82-4664-8B9D-4D819D431516}">
      <dgm:prSet phldrT="[Text]"/>
      <dgm:spPr/>
      <dgm:t>
        <a:bodyPr/>
        <a:lstStyle/>
        <a:p>
          <a:r>
            <a:rPr lang="de-DE" dirty="0"/>
            <a:t>Unterrichtsformen</a:t>
          </a:r>
        </a:p>
      </dgm:t>
    </dgm:pt>
    <dgm:pt modelId="{036EF02E-244C-4225-8AA9-DFD94A8C708C}" type="parTrans" cxnId="{68C11D54-C584-4487-90AB-D2C1C65B9834}">
      <dgm:prSet/>
      <dgm:spPr/>
      <dgm:t>
        <a:bodyPr/>
        <a:lstStyle/>
        <a:p>
          <a:endParaRPr lang="de-DE"/>
        </a:p>
      </dgm:t>
    </dgm:pt>
    <dgm:pt modelId="{6F239A4E-C6CB-4F9E-8994-4A5688487E25}" type="sibTrans" cxnId="{68C11D54-C584-4487-90AB-D2C1C65B9834}">
      <dgm:prSet/>
      <dgm:spPr/>
      <dgm:t>
        <a:bodyPr/>
        <a:lstStyle/>
        <a:p>
          <a:endParaRPr lang="de-DE"/>
        </a:p>
      </dgm:t>
    </dgm:pt>
    <dgm:pt modelId="{AF6AADEC-BC00-42E7-AA59-2454D14FF1D5}">
      <dgm:prSet phldrT="[Text]" custT="1"/>
      <dgm:spPr/>
      <dgm:t>
        <a:bodyPr anchor="b"/>
        <a:lstStyle/>
        <a:p>
          <a:r>
            <a:rPr lang="de-DE" sz="1800" b="1" dirty="0"/>
            <a:t>Theorieeinheit/Vorlesung</a:t>
          </a:r>
        </a:p>
        <a:p>
          <a:r>
            <a:rPr lang="de-DE" sz="1500" dirty="0"/>
            <a:t>Theoretischer Input mit Fachkraft</a:t>
          </a:r>
        </a:p>
      </dgm:t>
    </dgm:pt>
    <dgm:pt modelId="{46342233-0F41-4953-AD16-77514B482DBA}" type="parTrans" cxnId="{F62EA652-7CFD-457E-8042-A49ABFFAAE97}">
      <dgm:prSet/>
      <dgm:spPr/>
      <dgm:t>
        <a:bodyPr/>
        <a:lstStyle/>
        <a:p>
          <a:endParaRPr lang="de-DE"/>
        </a:p>
      </dgm:t>
    </dgm:pt>
    <dgm:pt modelId="{2781B04A-3AB6-48E1-B4BA-F2FA8DAFF7CE}" type="sibTrans" cxnId="{F62EA652-7CFD-457E-8042-A49ABFFAAE97}">
      <dgm:prSet/>
      <dgm:spPr/>
      <dgm:t>
        <a:bodyPr/>
        <a:lstStyle/>
        <a:p>
          <a:endParaRPr lang="de-DE"/>
        </a:p>
      </dgm:t>
    </dgm:pt>
    <dgm:pt modelId="{2137C367-3C2E-4D62-B6F4-42C85B5018A3}">
      <dgm:prSet phldrT="[Text]" custT="1"/>
      <dgm:spPr/>
      <dgm:t>
        <a:bodyPr tIns="252000"/>
        <a:lstStyle/>
        <a:p>
          <a:pPr>
            <a:spcBef>
              <a:spcPts val="600"/>
            </a:spcBef>
          </a:pPr>
          <a:r>
            <a:rPr lang="de-DE" sz="1800" b="1" dirty="0"/>
            <a:t>Übung</a:t>
          </a:r>
          <a:endParaRPr lang="de-DE" sz="1500" b="1" dirty="0"/>
        </a:p>
        <a:p>
          <a:pPr>
            <a:spcBef>
              <a:spcPct val="0"/>
            </a:spcBef>
          </a:pPr>
          <a:r>
            <a:rPr lang="de-DE" sz="1500" dirty="0"/>
            <a:t>Fachspezifische Aufgaben, Projektarbeit, Arbeit an Tool/Software/Programm, Arbeit mit dem Skript/Buch,</a:t>
          </a:r>
          <a:r>
            <a:rPr lang="de-DE" sz="1500" b="1" i="1" dirty="0"/>
            <a:t> </a:t>
          </a:r>
          <a:br>
            <a:rPr lang="de-DE" sz="1500" b="1" i="1" dirty="0"/>
          </a:br>
          <a:r>
            <a:rPr lang="de-DE" sz="1500" dirty="0"/>
            <a:t>Besprechungen mit Fachkraft</a:t>
          </a:r>
        </a:p>
      </dgm:t>
    </dgm:pt>
    <dgm:pt modelId="{A46B6063-48A4-4AA2-84F7-29F22FF10DC8}" type="parTrans" cxnId="{2205F0AD-162C-4E36-B821-FC04FDB7CF31}">
      <dgm:prSet/>
      <dgm:spPr/>
      <dgm:t>
        <a:bodyPr/>
        <a:lstStyle/>
        <a:p>
          <a:endParaRPr lang="de-DE"/>
        </a:p>
      </dgm:t>
    </dgm:pt>
    <dgm:pt modelId="{01B1EE2B-BB59-4D1F-8761-E7C2C132D45D}" type="sibTrans" cxnId="{2205F0AD-162C-4E36-B821-FC04FDB7CF31}">
      <dgm:prSet/>
      <dgm:spPr/>
      <dgm:t>
        <a:bodyPr/>
        <a:lstStyle/>
        <a:p>
          <a:endParaRPr lang="de-DE"/>
        </a:p>
      </dgm:t>
    </dgm:pt>
    <dgm:pt modelId="{5E9F104C-A756-46F5-A089-0FB957420148}">
      <dgm:prSet phldrT="[Text]" custT="1"/>
      <dgm:spPr/>
      <dgm:t>
        <a:bodyPr anchor="t"/>
        <a:lstStyle/>
        <a:p>
          <a:r>
            <a:rPr lang="de-DE" sz="1800" b="1" dirty="0"/>
            <a:t>Selbstlernen</a:t>
          </a:r>
        </a:p>
        <a:p>
          <a:r>
            <a:rPr lang="de-DE" sz="1500" dirty="0"/>
            <a:t>Selbstständige Vertiefung, Wiederholung, Reflexion von Lerninhalten</a:t>
          </a:r>
        </a:p>
      </dgm:t>
    </dgm:pt>
    <dgm:pt modelId="{85C1C244-0B67-4ECB-8602-509813E0D952}" type="parTrans" cxnId="{D3F75F8A-0386-4E52-8CEB-743691CAA500}">
      <dgm:prSet/>
      <dgm:spPr/>
      <dgm:t>
        <a:bodyPr/>
        <a:lstStyle/>
        <a:p>
          <a:endParaRPr lang="de-DE"/>
        </a:p>
      </dgm:t>
    </dgm:pt>
    <dgm:pt modelId="{8242118E-C1E4-4BC7-9A6A-1D938427398D}" type="sibTrans" cxnId="{D3F75F8A-0386-4E52-8CEB-743691CAA500}">
      <dgm:prSet/>
      <dgm:spPr/>
      <dgm:t>
        <a:bodyPr/>
        <a:lstStyle/>
        <a:p>
          <a:endParaRPr lang="de-DE"/>
        </a:p>
      </dgm:t>
    </dgm:pt>
    <dgm:pt modelId="{5292D7CF-E13F-444D-910F-9947EC8AC071}">
      <dgm:prSet phldrT="[Text]" custT="1"/>
      <dgm:spPr/>
      <dgm:t>
        <a:bodyPr anchor="t"/>
        <a:lstStyle/>
        <a:p>
          <a:r>
            <a:rPr lang="de-DE" sz="1800" b="1" dirty="0"/>
            <a:t>Praxistag* – immer Freitags</a:t>
          </a:r>
        </a:p>
        <a:p>
          <a:r>
            <a:rPr lang="de-DE" sz="1500" dirty="0"/>
            <a:t>Soll unerlässliche Fähigkeiten fördern, wie z.B. aktives Lernen, die Entwicklung von Soft Skills, wie Kommunikation- und Konfliktlösungsfähigkeiten, Teamarbeit, Problemlösung </a:t>
          </a:r>
          <a:r>
            <a:rPr lang="de-DE" sz="1500" dirty="0" err="1"/>
            <a:t>uvm</a:t>
          </a:r>
          <a:r>
            <a:rPr lang="de-DE" sz="1500" dirty="0"/>
            <a:t>. </a:t>
          </a:r>
        </a:p>
        <a:p>
          <a:r>
            <a:rPr lang="de-DE" sz="1500" dirty="0"/>
            <a:t>Es werden verschiedene Wahlmöglichkeiten angeboten. Je nach individuellem Bedarf, kann sich für eine der Möglichkeiten entschieden werden.</a:t>
          </a:r>
        </a:p>
      </dgm:t>
    </dgm:pt>
    <dgm:pt modelId="{B7AD88C1-CEC2-4C49-92C6-4513E1FBCFCC}" type="parTrans" cxnId="{6995E770-0817-43C4-AEFC-21F342A5905A}">
      <dgm:prSet/>
      <dgm:spPr/>
      <dgm:t>
        <a:bodyPr/>
        <a:lstStyle/>
        <a:p>
          <a:endParaRPr lang="de-DE"/>
        </a:p>
      </dgm:t>
    </dgm:pt>
    <dgm:pt modelId="{124653E5-689A-4007-941A-E0D93DF1BA4B}" type="sibTrans" cxnId="{6995E770-0817-43C4-AEFC-21F342A5905A}">
      <dgm:prSet/>
      <dgm:spPr/>
      <dgm:t>
        <a:bodyPr/>
        <a:lstStyle/>
        <a:p>
          <a:endParaRPr lang="de-DE"/>
        </a:p>
      </dgm:t>
    </dgm:pt>
    <dgm:pt modelId="{95D96E87-8A76-4169-85DB-A74DC2FF51F1}" type="pres">
      <dgm:prSet presAssocID="{616546C1-A87A-416C-8E44-FA14ABE58FBC}" presName="diagram" presStyleCnt="0">
        <dgm:presLayoutVars>
          <dgm:chMax val="1"/>
          <dgm:dir/>
          <dgm:animLvl val="ctr"/>
          <dgm:resizeHandles val="exact"/>
        </dgm:presLayoutVars>
      </dgm:prSet>
      <dgm:spPr/>
      <dgm:t>
        <a:bodyPr/>
        <a:lstStyle/>
        <a:p>
          <a:endParaRPr lang="de-DE"/>
        </a:p>
      </dgm:t>
    </dgm:pt>
    <dgm:pt modelId="{363D0113-8DCD-4435-AFA3-0A07B83F9723}" type="pres">
      <dgm:prSet presAssocID="{616546C1-A87A-416C-8E44-FA14ABE58FBC}" presName="matrix" presStyleCnt="0"/>
      <dgm:spPr/>
    </dgm:pt>
    <dgm:pt modelId="{E0E30A2A-45AA-49CA-9FB8-84AD92509EF5}" type="pres">
      <dgm:prSet presAssocID="{616546C1-A87A-416C-8E44-FA14ABE58FBC}" presName="tile1" presStyleLbl="node1" presStyleIdx="0" presStyleCnt="4"/>
      <dgm:spPr/>
      <dgm:t>
        <a:bodyPr/>
        <a:lstStyle/>
        <a:p>
          <a:endParaRPr lang="de-DE"/>
        </a:p>
      </dgm:t>
    </dgm:pt>
    <dgm:pt modelId="{EC8B816F-5027-4415-963A-1551A05674C8}" type="pres">
      <dgm:prSet presAssocID="{616546C1-A87A-416C-8E44-FA14ABE58FBC}" presName="tile1text" presStyleLbl="node1" presStyleIdx="0" presStyleCnt="4">
        <dgm:presLayoutVars>
          <dgm:chMax val="0"/>
          <dgm:chPref val="0"/>
          <dgm:bulletEnabled val="1"/>
        </dgm:presLayoutVars>
      </dgm:prSet>
      <dgm:spPr/>
      <dgm:t>
        <a:bodyPr/>
        <a:lstStyle/>
        <a:p>
          <a:endParaRPr lang="de-DE"/>
        </a:p>
      </dgm:t>
    </dgm:pt>
    <dgm:pt modelId="{930BEF6F-678E-4A81-A622-27FF81AB9DBF}" type="pres">
      <dgm:prSet presAssocID="{616546C1-A87A-416C-8E44-FA14ABE58FBC}" presName="tile2" presStyleLbl="node1" presStyleIdx="1" presStyleCnt="4"/>
      <dgm:spPr/>
      <dgm:t>
        <a:bodyPr/>
        <a:lstStyle/>
        <a:p>
          <a:endParaRPr lang="de-DE"/>
        </a:p>
      </dgm:t>
    </dgm:pt>
    <dgm:pt modelId="{746DC464-5BB3-4F90-B1EE-1290D101868F}" type="pres">
      <dgm:prSet presAssocID="{616546C1-A87A-416C-8E44-FA14ABE58FBC}" presName="tile2text" presStyleLbl="node1" presStyleIdx="1" presStyleCnt="4">
        <dgm:presLayoutVars>
          <dgm:chMax val="0"/>
          <dgm:chPref val="0"/>
          <dgm:bulletEnabled val="1"/>
        </dgm:presLayoutVars>
      </dgm:prSet>
      <dgm:spPr/>
      <dgm:t>
        <a:bodyPr/>
        <a:lstStyle/>
        <a:p>
          <a:endParaRPr lang="de-DE"/>
        </a:p>
      </dgm:t>
    </dgm:pt>
    <dgm:pt modelId="{F00EC218-FE4B-4167-847B-38DDC0256B16}" type="pres">
      <dgm:prSet presAssocID="{616546C1-A87A-416C-8E44-FA14ABE58FBC}" presName="tile3" presStyleLbl="node1" presStyleIdx="2" presStyleCnt="4" custLinFactNeighborX="0" custLinFactNeighborY="0"/>
      <dgm:spPr/>
      <dgm:t>
        <a:bodyPr/>
        <a:lstStyle/>
        <a:p>
          <a:endParaRPr lang="de-DE"/>
        </a:p>
      </dgm:t>
    </dgm:pt>
    <dgm:pt modelId="{46682D3D-AF47-4417-B0D3-8B159B4709B1}" type="pres">
      <dgm:prSet presAssocID="{616546C1-A87A-416C-8E44-FA14ABE58FBC}" presName="tile3text" presStyleLbl="node1" presStyleIdx="2" presStyleCnt="4">
        <dgm:presLayoutVars>
          <dgm:chMax val="0"/>
          <dgm:chPref val="0"/>
          <dgm:bulletEnabled val="1"/>
        </dgm:presLayoutVars>
      </dgm:prSet>
      <dgm:spPr/>
      <dgm:t>
        <a:bodyPr/>
        <a:lstStyle/>
        <a:p>
          <a:endParaRPr lang="de-DE"/>
        </a:p>
      </dgm:t>
    </dgm:pt>
    <dgm:pt modelId="{866F4DB4-9EB6-4CE8-B63A-BF8F18A1FCFC}" type="pres">
      <dgm:prSet presAssocID="{616546C1-A87A-416C-8E44-FA14ABE58FBC}" presName="tile4" presStyleLbl="node1" presStyleIdx="3" presStyleCnt="4"/>
      <dgm:spPr/>
      <dgm:t>
        <a:bodyPr/>
        <a:lstStyle/>
        <a:p>
          <a:endParaRPr lang="de-DE"/>
        </a:p>
      </dgm:t>
    </dgm:pt>
    <dgm:pt modelId="{0EF2C22B-499E-4F95-BFD2-B72A7DD7E110}" type="pres">
      <dgm:prSet presAssocID="{616546C1-A87A-416C-8E44-FA14ABE58FBC}" presName="tile4text" presStyleLbl="node1" presStyleIdx="3" presStyleCnt="4">
        <dgm:presLayoutVars>
          <dgm:chMax val="0"/>
          <dgm:chPref val="0"/>
          <dgm:bulletEnabled val="1"/>
        </dgm:presLayoutVars>
      </dgm:prSet>
      <dgm:spPr/>
      <dgm:t>
        <a:bodyPr/>
        <a:lstStyle/>
        <a:p>
          <a:endParaRPr lang="de-DE"/>
        </a:p>
      </dgm:t>
    </dgm:pt>
    <dgm:pt modelId="{02B59289-9C85-4A43-BC2E-883556C8CCB5}" type="pres">
      <dgm:prSet presAssocID="{616546C1-A87A-416C-8E44-FA14ABE58FBC}" presName="centerTile" presStyleLbl="fgShp" presStyleIdx="0" presStyleCnt="1" custScaleY="48716">
        <dgm:presLayoutVars>
          <dgm:chMax val="0"/>
          <dgm:chPref val="0"/>
        </dgm:presLayoutVars>
      </dgm:prSet>
      <dgm:spPr/>
      <dgm:t>
        <a:bodyPr/>
        <a:lstStyle/>
        <a:p>
          <a:endParaRPr lang="de-DE"/>
        </a:p>
      </dgm:t>
    </dgm:pt>
  </dgm:ptLst>
  <dgm:cxnLst>
    <dgm:cxn modelId="{2205F0AD-162C-4E36-B821-FC04FDB7CF31}" srcId="{C32746C1-6A82-4664-8B9D-4D819D431516}" destId="{2137C367-3C2E-4D62-B6F4-42C85B5018A3}" srcOrd="1" destOrd="0" parTransId="{A46B6063-48A4-4AA2-84F7-29F22FF10DC8}" sibTransId="{01B1EE2B-BB59-4D1F-8761-E7C2C132D45D}"/>
    <dgm:cxn modelId="{6995E770-0817-43C4-AEFC-21F342A5905A}" srcId="{C32746C1-6A82-4664-8B9D-4D819D431516}" destId="{5292D7CF-E13F-444D-910F-9947EC8AC071}" srcOrd="3" destOrd="0" parTransId="{B7AD88C1-CEC2-4C49-92C6-4513E1FBCFCC}" sibTransId="{124653E5-689A-4007-941A-E0D93DF1BA4B}"/>
    <dgm:cxn modelId="{68C11D54-C584-4487-90AB-D2C1C65B9834}" srcId="{616546C1-A87A-416C-8E44-FA14ABE58FBC}" destId="{C32746C1-6A82-4664-8B9D-4D819D431516}" srcOrd="0" destOrd="0" parTransId="{036EF02E-244C-4225-8AA9-DFD94A8C708C}" sibTransId="{6F239A4E-C6CB-4F9E-8994-4A5688487E25}"/>
    <dgm:cxn modelId="{363D5165-E03D-4F0E-A2E7-90DDE9715830}" type="presOf" srcId="{5E9F104C-A756-46F5-A089-0FB957420148}" destId="{46682D3D-AF47-4417-B0D3-8B159B4709B1}" srcOrd="1" destOrd="0" presId="urn:microsoft.com/office/officeart/2005/8/layout/matrix1"/>
    <dgm:cxn modelId="{7FEC6F31-C9A4-4C0B-83E9-ACF6D07B898F}" type="presOf" srcId="{5292D7CF-E13F-444D-910F-9947EC8AC071}" destId="{866F4DB4-9EB6-4CE8-B63A-BF8F18A1FCFC}" srcOrd="0" destOrd="0" presId="urn:microsoft.com/office/officeart/2005/8/layout/matrix1"/>
    <dgm:cxn modelId="{18CAD5A8-1EC6-4EE3-8202-8010589C582E}" type="presOf" srcId="{2137C367-3C2E-4D62-B6F4-42C85B5018A3}" destId="{746DC464-5BB3-4F90-B1EE-1290D101868F}" srcOrd="1" destOrd="0" presId="urn:microsoft.com/office/officeart/2005/8/layout/matrix1"/>
    <dgm:cxn modelId="{33000835-F092-4153-A5C9-378F5B4E510A}" type="presOf" srcId="{616546C1-A87A-416C-8E44-FA14ABE58FBC}" destId="{95D96E87-8A76-4169-85DB-A74DC2FF51F1}" srcOrd="0" destOrd="0" presId="urn:microsoft.com/office/officeart/2005/8/layout/matrix1"/>
    <dgm:cxn modelId="{021417D8-D3A2-4603-B48A-B73C2F11DE4F}" type="presOf" srcId="{AF6AADEC-BC00-42E7-AA59-2454D14FF1D5}" destId="{EC8B816F-5027-4415-963A-1551A05674C8}" srcOrd="1" destOrd="0" presId="urn:microsoft.com/office/officeart/2005/8/layout/matrix1"/>
    <dgm:cxn modelId="{9CF9EC65-43E4-41C3-A138-C24110A4793C}" type="presOf" srcId="{2137C367-3C2E-4D62-B6F4-42C85B5018A3}" destId="{930BEF6F-678E-4A81-A622-27FF81AB9DBF}" srcOrd="0" destOrd="0" presId="urn:microsoft.com/office/officeart/2005/8/layout/matrix1"/>
    <dgm:cxn modelId="{D3F75F8A-0386-4E52-8CEB-743691CAA500}" srcId="{C32746C1-6A82-4664-8B9D-4D819D431516}" destId="{5E9F104C-A756-46F5-A089-0FB957420148}" srcOrd="2" destOrd="0" parTransId="{85C1C244-0B67-4ECB-8602-509813E0D952}" sibTransId="{8242118E-C1E4-4BC7-9A6A-1D938427398D}"/>
    <dgm:cxn modelId="{F62EA652-7CFD-457E-8042-A49ABFFAAE97}" srcId="{C32746C1-6A82-4664-8B9D-4D819D431516}" destId="{AF6AADEC-BC00-42E7-AA59-2454D14FF1D5}" srcOrd="0" destOrd="0" parTransId="{46342233-0F41-4953-AD16-77514B482DBA}" sibTransId="{2781B04A-3AB6-48E1-B4BA-F2FA8DAFF7CE}"/>
    <dgm:cxn modelId="{F4DA7715-B282-442A-BFBA-B68154580618}" type="presOf" srcId="{C32746C1-6A82-4664-8B9D-4D819D431516}" destId="{02B59289-9C85-4A43-BC2E-883556C8CCB5}" srcOrd="0" destOrd="0" presId="urn:microsoft.com/office/officeart/2005/8/layout/matrix1"/>
    <dgm:cxn modelId="{E4855A59-8F2A-4A2F-94C1-FF58815641C4}" type="presOf" srcId="{AF6AADEC-BC00-42E7-AA59-2454D14FF1D5}" destId="{E0E30A2A-45AA-49CA-9FB8-84AD92509EF5}" srcOrd="0" destOrd="0" presId="urn:microsoft.com/office/officeart/2005/8/layout/matrix1"/>
    <dgm:cxn modelId="{A48172C9-1504-4AC5-8D16-BAE6CDA57842}" type="presOf" srcId="{5292D7CF-E13F-444D-910F-9947EC8AC071}" destId="{0EF2C22B-499E-4F95-BFD2-B72A7DD7E110}" srcOrd="1" destOrd="0" presId="urn:microsoft.com/office/officeart/2005/8/layout/matrix1"/>
    <dgm:cxn modelId="{DFC35C18-8765-49E0-B0FB-118895DA9F54}" type="presOf" srcId="{5E9F104C-A756-46F5-A089-0FB957420148}" destId="{F00EC218-FE4B-4167-847B-38DDC0256B16}" srcOrd="0" destOrd="0" presId="urn:microsoft.com/office/officeart/2005/8/layout/matrix1"/>
    <dgm:cxn modelId="{0E084FA0-AD42-498B-AE5A-34A2034368F7}" type="presParOf" srcId="{95D96E87-8A76-4169-85DB-A74DC2FF51F1}" destId="{363D0113-8DCD-4435-AFA3-0A07B83F9723}" srcOrd="0" destOrd="0" presId="urn:microsoft.com/office/officeart/2005/8/layout/matrix1"/>
    <dgm:cxn modelId="{4EF5B853-F1DF-4FAC-B6D5-8D0D061AA8C7}" type="presParOf" srcId="{363D0113-8DCD-4435-AFA3-0A07B83F9723}" destId="{E0E30A2A-45AA-49CA-9FB8-84AD92509EF5}" srcOrd="0" destOrd="0" presId="urn:microsoft.com/office/officeart/2005/8/layout/matrix1"/>
    <dgm:cxn modelId="{95238270-B66A-4B1C-9D8D-4E200A60AC90}" type="presParOf" srcId="{363D0113-8DCD-4435-AFA3-0A07B83F9723}" destId="{EC8B816F-5027-4415-963A-1551A05674C8}" srcOrd="1" destOrd="0" presId="urn:microsoft.com/office/officeart/2005/8/layout/matrix1"/>
    <dgm:cxn modelId="{757C90C4-2C11-4405-B7ED-6F704403D9D8}" type="presParOf" srcId="{363D0113-8DCD-4435-AFA3-0A07B83F9723}" destId="{930BEF6F-678E-4A81-A622-27FF81AB9DBF}" srcOrd="2" destOrd="0" presId="urn:microsoft.com/office/officeart/2005/8/layout/matrix1"/>
    <dgm:cxn modelId="{3F643EEF-8276-481C-A1AD-ABC0B17606A9}" type="presParOf" srcId="{363D0113-8DCD-4435-AFA3-0A07B83F9723}" destId="{746DC464-5BB3-4F90-B1EE-1290D101868F}" srcOrd="3" destOrd="0" presId="urn:microsoft.com/office/officeart/2005/8/layout/matrix1"/>
    <dgm:cxn modelId="{D6363473-5C80-48BE-915E-7622D39B9F9A}" type="presParOf" srcId="{363D0113-8DCD-4435-AFA3-0A07B83F9723}" destId="{F00EC218-FE4B-4167-847B-38DDC0256B16}" srcOrd="4" destOrd="0" presId="urn:microsoft.com/office/officeart/2005/8/layout/matrix1"/>
    <dgm:cxn modelId="{B5A27DB4-F7F7-4646-907C-59E9A01A5AEB}" type="presParOf" srcId="{363D0113-8DCD-4435-AFA3-0A07B83F9723}" destId="{46682D3D-AF47-4417-B0D3-8B159B4709B1}" srcOrd="5" destOrd="0" presId="urn:microsoft.com/office/officeart/2005/8/layout/matrix1"/>
    <dgm:cxn modelId="{D5610ABF-2E00-4B0F-B504-358C2C7E9BDF}" type="presParOf" srcId="{363D0113-8DCD-4435-AFA3-0A07B83F9723}" destId="{866F4DB4-9EB6-4CE8-B63A-BF8F18A1FCFC}" srcOrd="6" destOrd="0" presId="urn:microsoft.com/office/officeart/2005/8/layout/matrix1"/>
    <dgm:cxn modelId="{E3F6EFEA-B3C1-495D-B441-E3E42DBC8AEB}" type="presParOf" srcId="{363D0113-8DCD-4435-AFA3-0A07B83F9723}" destId="{0EF2C22B-499E-4F95-BFD2-B72A7DD7E110}" srcOrd="7" destOrd="0" presId="urn:microsoft.com/office/officeart/2005/8/layout/matrix1"/>
    <dgm:cxn modelId="{3F1E5134-586D-4825-A76D-863A4008412E}" type="presParOf" srcId="{95D96E87-8A76-4169-85DB-A74DC2FF51F1}" destId="{02B59289-9C85-4A43-BC2E-883556C8CCB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6546C1-A87A-416C-8E44-FA14ABE58FBC}" type="doc">
      <dgm:prSet loTypeId="urn:microsoft.com/office/officeart/2005/8/layout/matrix1" loCatId="matrix" qsTypeId="urn:microsoft.com/office/officeart/2005/8/quickstyle/simple1" qsCatId="simple" csTypeId="urn:microsoft.com/office/officeart/2005/8/colors/accent0_2" csCatId="mainScheme" phldr="1"/>
      <dgm:spPr/>
      <dgm:t>
        <a:bodyPr/>
        <a:lstStyle/>
        <a:p>
          <a:endParaRPr lang="de-DE"/>
        </a:p>
      </dgm:t>
    </dgm:pt>
    <dgm:pt modelId="{C32746C1-6A82-4664-8B9D-4D819D431516}">
      <dgm:prSet phldrT="[Text]"/>
      <dgm:spPr/>
      <dgm:t>
        <a:bodyPr/>
        <a:lstStyle/>
        <a:p>
          <a:r>
            <a:rPr lang="de-DE" dirty="0"/>
            <a:t>Unterrichtsformen</a:t>
          </a:r>
        </a:p>
      </dgm:t>
    </dgm:pt>
    <dgm:pt modelId="{036EF02E-244C-4225-8AA9-DFD94A8C708C}" type="parTrans" cxnId="{68C11D54-C584-4487-90AB-D2C1C65B9834}">
      <dgm:prSet/>
      <dgm:spPr/>
      <dgm:t>
        <a:bodyPr/>
        <a:lstStyle/>
        <a:p>
          <a:endParaRPr lang="de-DE"/>
        </a:p>
      </dgm:t>
    </dgm:pt>
    <dgm:pt modelId="{6F239A4E-C6CB-4F9E-8994-4A5688487E25}" type="sibTrans" cxnId="{68C11D54-C584-4487-90AB-D2C1C65B9834}">
      <dgm:prSet/>
      <dgm:spPr/>
      <dgm:t>
        <a:bodyPr/>
        <a:lstStyle/>
        <a:p>
          <a:endParaRPr lang="de-DE"/>
        </a:p>
      </dgm:t>
    </dgm:pt>
    <dgm:pt modelId="{AF6AADEC-BC00-42E7-AA59-2454D14FF1D5}">
      <dgm:prSet phldrT="[Text]" custT="1"/>
      <dgm:spPr>
        <a:ln>
          <a:solidFill>
            <a:schemeClr val="accent1">
              <a:lumMod val="75000"/>
            </a:schemeClr>
          </a:solidFill>
        </a:ln>
      </dgm:spPr>
      <dgm:t>
        <a:bodyPr anchor="b"/>
        <a:lstStyle/>
        <a:p>
          <a:r>
            <a:rPr lang="de-DE" sz="1800" b="1" dirty="0" err="1"/>
            <a:t>Fachmentoring</a:t>
          </a:r>
          <a:endParaRPr lang="de-DE" sz="1800" b="1" dirty="0"/>
        </a:p>
        <a:p>
          <a:r>
            <a:rPr lang="de-DE" sz="1500" dirty="0"/>
            <a:t>Wissen und Erfahrungstransfer: Trainer/in steht für Fachthemen zur Verfügung. Diese können von Teilnehmenden selbst eingebracht werden o. auch vorgegeben sein.</a:t>
          </a:r>
        </a:p>
      </dgm:t>
    </dgm:pt>
    <dgm:pt modelId="{46342233-0F41-4953-AD16-77514B482DBA}" type="parTrans" cxnId="{F62EA652-7CFD-457E-8042-A49ABFFAAE97}">
      <dgm:prSet/>
      <dgm:spPr/>
      <dgm:t>
        <a:bodyPr/>
        <a:lstStyle/>
        <a:p>
          <a:endParaRPr lang="de-DE"/>
        </a:p>
      </dgm:t>
    </dgm:pt>
    <dgm:pt modelId="{2781B04A-3AB6-48E1-B4BA-F2FA8DAFF7CE}" type="sibTrans" cxnId="{F62EA652-7CFD-457E-8042-A49ABFFAAE97}">
      <dgm:prSet/>
      <dgm:spPr/>
      <dgm:t>
        <a:bodyPr/>
        <a:lstStyle/>
        <a:p>
          <a:endParaRPr lang="de-DE"/>
        </a:p>
      </dgm:t>
    </dgm:pt>
    <dgm:pt modelId="{2137C367-3C2E-4D62-B6F4-42C85B5018A3}">
      <dgm:prSet phldrT="[Text]" custT="1"/>
      <dgm:spPr>
        <a:ln>
          <a:solidFill>
            <a:schemeClr val="accent5"/>
          </a:solidFill>
        </a:ln>
      </dgm:spPr>
      <dgm:t>
        <a:bodyPr tIns="252000"/>
        <a:lstStyle/>
        <a:p>
          <a:pPr>
            <a:spcBef>
              <a:spcPts val="600"/>
            </a:spcBef>
          </a:pPr>
          <a:r>
            <a:rPr lang="de-DE" sz="1800" b="1" dirty="0"/>
            <a:t>Bewerbung</a:t>
          </a:r>
        </a:p>
        <a:p>
          <a:pPr>
            <a:spcBef>
              <a:spcPts val="600"/>
            </a:spcBef>
          </a:pPr>
          <a:r>
            <a:rPr lang="de-DE" sz="1500" b="0" dirty="0"/>
            <a:t>Von der Verfassung des Anschreibens über Check des Lebenslaufes, Sichtbarkeit in Netzwerken oder üben, wie man sich selbst präsentiert und in unterschiedlichsten Kontexten für sich nutzen kann.</a:t>
          </a:r>
        </a:p>
      </dgm:t>
    </dgm:pt>
    <dgm:pt modelId="{A46B6063-48A4-4AA2-84F7-29F22FF10DC8}" type="parTrans" cxnId="{2205F0AD-162C-4E36-B821-FC04FDB7CF31}">
      <dgm:prSet/>
      <dgm:spPr/>
      <dgm:t>
        <a:bodyPr/>
        <a:lstStyle/>
        <a:p>
          <a:endParaRPr lang="de-DE"/>
        </a:p>
      </dgm:t>
    </dgm:pt>
    <dgm:pt modelId="{01B1EE2B-BB59-4D1F-8761-E7C2C132D45D}" type="sibTrans" cxnId="{2205F0AD-162C-4E36-B821-FC04FDB7CF31}">
      <dgm:prSet/>
      <dgm:spPr/>
      <dgm:t>
        <a:bodyPr/>
        <a:lstStyle/>
        <a:p>
          <a:endParaRPr lang="de-DE"/>
        </a:p>
      </dgm:t>
    </dgm:pt>
    <dgm:pt modelId="{5292D7CF-E13F-444D-910F-9947EC8AC071}">
      <dgm:prSet phldrT="[Text]" custT="1"/>
      <dgm:spPr>
        <a:ln>
          <a:solidFill>
            <a:schemeClr val="accent5"/>
          </a:solidFill>
        </a:ln>
      </dgm:spPr>
      <dgm:t>
        <a:bodyPr anchor="t"/>
        <a:lstStyle/>
        <a:p>
          <a:r>
            <a:rPr lang="de-DE" sz="1800" b="1" dirty="0"/>
            <a:t>Variierende Zusatzangebote </a:t>
          </a:r>
        </a:p>
        <a:p>
          <a:r>
            <a:rPr lang="de-DE" sz="1500" b="0" dirty="0"/>
            <a:t>z.B. Unternehmenspräsentationen, Job-Speeddating, Blick hinter die Kulissen </a:t>
          </a:r>
        </a:p>
      </dgm:t>
    </dgm:pt>
    <dgm:pt modelId="{124653E5-689A-4007-941A-E0D93DF1BA4B}" type="sibTrans" cxnId="{6995E770-0817-43C4-AEFC-21F342A5905A}">
      <dgm:prSet/>
      <dgm:spPr/>
      <dgm:t>
        <a:bodyPr/>
        <a:lstStyle/>
        <a:p>
          <a:endParaRPr lang="de-DE"/>
        </a:p>
      </dgm:t>
    </dgm:pt>
    <dgm:pt modelId="{B7AD88C1-CEC2-4C49-92C6-4513E1FBCFCC}" type="parTrans" cxnId="{6995E770-0817-43C4-AEFC-21F342A5905A}">
      <dgm:prSet/>
      <dgm:spPr/>
      <dgm:t>
        <a:bodyPr/>
        <a:lstStyle/>
        <a:p>
          <a:endParaRPr lang="de-DE"/>
        </a:p>
      </dgm:t>
    </dgm:pt>
    <dgm:pt modelId="{5E9F104C-A756-46F5-A089-0FB957420148}">
      <dgm:prSet phldrT="[Text]" custT="1"/>
      <dgm:spPr>
        <a:ln>
          <a:solidFill>
            <a:schemeClr val="accent5"/>
          </a:solidFill>
        </a:ln>
      </dgm:spPr>
      <dgm:t>
        <a:bodyPr anchor="t"/>
        <a:lstStyle/>
        <a:p>
          <a:r>
            <a:rPr lang="de-DE" sz="1800" b="1" dirty="0"/>
            <a:t>Eintägiger Workshop </a:t>
          </a:r>
        </a:p>
        <a:p>
          <a:r>
            <a:rPr lang="de-DE" sz="1800" b="1" dirty="0"/>
            <a:t>(eintägig oder mehrere Wochen)</a:t>
          </a:r>
        </a:p>
        <a:p>
          <a:r>
            <a:rPr lang="de-DE" sz="1500" dirty="0"/>
            <a:t>Fachübergreifend angewandter Unterricht  in Begleitung von einer Trainer/in. Kompetenzen und Wissen werden gemeinsam an einem Szenario aus der alltäglichen Arbeitswelt angewendet.</a:t>
          </a:r>
          <a:endParaRPr lang="de-DE" sz="1500" b="1" dirty="0"/>
        </a:p>
      </dgm:t>
    </dgm:pt>
    <dgm:pt modelId="{8242118E-C1E4-4BC7-9A6A-1D938427398D}" type="sibTrans" cxnId="{D3F75F8A-0386-4E52-8CEB-743691CAA500}">
      <dgm:prSet/>
      <dgm:spPr/>
      <dgm:t>
        <a:bodyPr/>
        <a:lstStyle/>
        <a:p>
          <a:endParaRPr lang="de-DE"/>
        </a:p>
      </dgm:t>
    </dgm:pt>
    <dgm:pt modelId="{85C1C244-0B67-4ECB-8602-509813E0D952}" type="parTrans" cxnId="{D3F75F8A-0386-4E52-8CEB-743691CAA500}">
      <dgm:prSet/>
      <dgm:spPr/>
      <dgm:t>
        <a:bodyPr/>
        <a:lstStyle/>
        <a:p>
          <a:endParaRPr lang="de-DE"/>
        </a:p>
      </dgm:t>
    </dgm:pt>
    <dgm:pt modelId="{95D96E87-8A76-4169-85DB-A74DC2FF51F1}" type="pres">
      <dgm:prSet presAssocID="{616546C1-A87A-416C-8E44-FA14ABE58FBC}" presName="diagram" presStyleCnt="0">
        <dgm:presLayoutVars>
          <dgm:chMax val="1"/>
          <dgm:dir/>
          <dgm:animLvl val="ctr"/>
          <dgm:resizeHandles val="exact"/>
        </dgm:presLayoutVars>
      </dgm:prSet>
      <dgm:spPr/>
      <dgm:t>
        <a:bodyPr/>
        <a:lstStyle/>
        <a:p>
          <a:endParaRPr lang="de-DE"/>
        </a:p>
      </dgm:t>
    </dgm:pt>
    <dgm:pt modelId="{363D0113-8DCD-4435-AFA3-0A07B83F9723}" type="pres">
      <dgm:prSet presAssocID="{616546C1-A87A-416C-8E44-FA14ABE58FBC}" presName="matrix" presStyleCnt="0"/>
      <dgm:spPr/>
    </dgm:pt>
    <dgm:pt modelId="{E0E30A2A-45AA-49CA-9FB8-84AD92509EF5}" type="pres">
      <dgm:prSet presAssocID="{616546C1-A87A-416C-8E44-FA14ABE58FBC}" presName="tile1" presStyleLbl="node1" presStyleIdx="0" presStyleCnt="4"/>
      <dgm:spPr/>
      <dgm:t>
        <a:bodyPr/>
        <a:lstStyle/>
        <a:p>
          <a:endParaRPr lang="de-DE"/>
        </a:p>
      </dgm:t>
    </dgm:pt>
    <dgm:pt modelId="{EC8B816F-5027-4415-963A-1551A05674C8}" type="pres">
      <dgm:prSet presAssocID="{616546C1-A87A-416C-8E44-FA14ABE58FBC}" presName="tile1text" presStyleLbl="node1" presStyleIdx="0" presStyleCnt="4">
        <dgm:presLayoutVars>
          <dgm:chMax val="0"/>
          <dgm:chPref val="0"/>
          <dgm:bulletEnabled val="1"/>
        </dgm:presLayoutVars>
      </dgm:prSet>
      <dgm:spPr/>
      <dgm:t>
        <a:bodyPr/>
        <a:lstStyle/>
        <a:p>
          <a:endParaRPr lang="de-DE"/>
        </a:p>
      </dgm:t>
    </dgm:pt>
    <dgm:pt modelId="{930BEF6F-678E-4A81-A622-27FF81AB9DBF}" type="pres">
      <dgm:prSet presAssocID="{616546C1-A87A-416C-8E44-FA14ABE58FBC}" presName="tile2" presStyleLbl="node1" presStyleIdx="1" presStyleCnt="4" custLinFactNeighborY="-6889"/>
      <dgm:spPr/>
      <dgm:t>
        <a:bodyPr/>
        <a:lstStyle/>
        <a:p>
          <a:endParaRPr lang="de-DE"/>
        </a:p>
      </dgm:t>
    </dgm:pt>
    <dgm:pt modelId="{746DC464-5BB3-4F90-B1EE-1290D101868F}" type="pres">
      <dgm:prSet presAssocID="{616546C1-A87A-416C-8E44-FA14ABE58FBC}" presName="tile2text" presStyleLbl="node1" presStyleIdx="1" presStyleCnt="4">
        <dgm:presLayoutVars>
          <dgm:chMax val="0"/>
          <dgm:chPref val="0"/>
          <dgm:bulletEnabled val="1"/>
        </dgm:presLayoutVars>
      </dgm:prSet>
      <dgm:spPr/>
      <dgm:t>
        <a:bodyPr/>
        <a:lstStyle/>
        <a:p>
          <a:endParaRPr lang="de-DE"/>
        </a:p>
      </dgm:t>
    </dgm:pt>
    <dgm:pt modelId="{F00EC218-FE4B-4167-847B-38DDC0256B16}" type="pres">
      <dgm:prSet presAssocID="{616546C1-A87A-416C-8E44-FA14ABE58FBC}" presName="tile3" presStyleLbl="node1" presStyleIdx="2" presStyleCnt="4"/>
      <dgm:spPr/>
      <dgm:t>
        <a:bodyPr/>
        <a:lstStyle/>
        <a:p>
          <a:endParaRPr lang="de-DE"/>
        </a:p>
      </dgm:t>
    </dgm:pt>
    <dgm:pt modelId="{46682D3D-AF47-4417-B0D3-8B159B4709B1}" type="pres">
      <dgm:prSet presAssocID="{616546C1-A87A-416C-8E44-FA14ABE58FBC}" presName="tile3text" presStyleLbl="node1" presStyleIdx="2" presStyleCnt="4">
        <dgm:presLayoutVars>
          <dgm:chMax val="0"/>
          <dgm:chPref val="0"/>
          <dgm:bulletEnabled val="1"/>
        </dgm:presLayoutVars>
      </dgm:prSet>
      <dgm:spPr/>
      <dgm:t>
        <a:bodyPr/>
        <a:lstStyle/>
        <a:p>
          <a:endParaRPr lang="de-DE"/>
        </a:p>
      </dgm:t>
    </dgm:pt>
    <dgm:pt modelId="{866F4DB4-9EB6-4CE8-B63A-BF8F18A1FCFC}" type="pres">
      <dgm:prSet presAssocID="{616546C1-A87A-416C-8E44-FA14ABE58FBC}" presName="tile4" presStyleLbl="node1" presStyleIdx="3" presStyleCnt="4"/>
      <dgm:spPr/>
      <dgm:t>
        <a:bodyPr/>
        <a:lstStyle/>
        <a:p>
          <a:endParaRPr lang="de-DE"/>
        </a:p>
      </dgm:t>
    </dgm:pt>
    <dgm:pt modelId="{0EF2C22B-499E-4F95-BFD2-B72A7DD7E110}" type="pres">
      <dgm:prSet presAssocID="{616546C1-A87A-416C-8E44-FA14ABE58FBC}" presName="tile4text" presStyleLbl="node1" presStyleIdx="3" presStyleCnt="4">
        <dgm:presLayoutVars>
          <dgm:chMax val="0"/>
          <dgm:chPref val="0"/>
          <dgm:bulletEnabled val="1"/>
        </dgm:presLayoutVars>
      </dgm:prSet>
      <dgm:spPr/>
      <dgm:t>
        <a:bodyPr/>
        <a:lstStyle/>
        <a:p>
          <a:endParaRPr lang="de-DE"/>
        </a:p>
      </dgm:t>
    </dgm:pt>
    <dgm:pt modelId="{02B59289-9C85-4A43-BC2E-883556C8CCB5}" type="pres">
      <dgm:prSet presAssocID="{616546C1-A87A-416C-8E44-FA14ABE58FBC}" presName="centerTile" presStyleLbl="fgShp" presStyleIdx="0" presStyleCnt="1" custScaleY="48716">
        <dgm:presLayoutVars>
          <dgm:chMax val="0"/>
          <dgm:chPref val="0"/>
        </dgm:presLayoutVars>
      </dgm:prSet>
      <dgm:spPr/>
      <dgm:t>
        <a:bodyPr/>
        <a:lstStyle/>
        <a:p>
          <a:endParaRPr lang="de-DE"/>
        </a:p>
      </dgm:t>
    </dgm:pt>
  </dgm:ptLst>
  <dgm:cxnLst>
    <dgm:cxn modelId="{4F655F1F-5061-488D-9AD2-05775AD63988}" type="presOf" srcId="{5292D7CF-E13F-444D-910F-9947EC8AC071}" destId="{0EF2C22B-499E-4F95-BFD2-B72A7DD7E110}" srcOrd="1" destOrd="0" presId="urn:microsoft.com/office/officeart/2005/8/layout/matrix1"/>
    <dgm:cxn modelId="{2205F0AD-162C-4E36-B821-FC04FDB7CF31}" srcId="{C32746C1-6A82-4664-8B9D-4D819D431516}" destId="{2137C367-3C2E-4D62-B6F4-42C85B5018A3}" srcOrd="1" destOrd="0" parTransId="{A46B6063-48A4-4AA2-84F7-29F22FF10DC8}" sibTransId="{01B1EE2B-BB59-4D1F-8761-E7C2C132D45D}"/>
    <dgm:cxn modelId="{9D4631DE-C697-4EB1-B163-88497372ADB9}" type="presOf" srcId="{AF6AADEC-BC00-42E7-AA59-2454D14FF1D5}" destId="{EC8B816F-5027-4415-963A-1551A05674C8}" srcOrd="1" destOrd="0" presId="urn:microsoft.com/office/officeart/2005/8/layout/matrix1"/>
    <dgm:cxn modelId="{6995E770-0817-43C4-AEFC-21F342A5905A}" srcId="{C32746C1-6A82-4664-8B9D-4D819D431516}" destId="{5292D7CF-E13F-444D-910F-9947EC8AC071}" srcOrd="3" destOrd="0" parTransId="{B7AD88C1-CEC2-4C49-92C6-4513E1FBCFCC}" sibTransId="{124653E5-689A-4007-941A-E0D93DF1BA4B}"/>
    <dgm:cxn modelId="{68C11D54-C584-4487-90AB-D2C1C65B9834}" srcId="{616546C1-A87A-416C-8E44-FA14ABE58FBC}" destId="{C32746C1-6A82-4664-8B9D-4D819D431516}" srcOrd="0" destOrd="0" parTransId="{036EF02E-244C-4225-8AA9-DFD94A8C708C}" sibTransId="{6F239A4E-C6CB-4F9E-8994-4A5688487E25}"/>
    <dgm:cxn modelId="{FC26EEF5-2C5F-4351-8368-AA4834D58CC3}" type="presOf" srcId="{5E9F104C-A756-46F5-A089-0FB957420148}" destId="{F00EC218-FE4B-4167-847B-38DDC0256B16}" srcOrd="0" destOrd="0" presId="urn:microsoft.com/office/officeart/2005/8/layout/matrix1"/>
    <dgm:cxn modelId="{F7952F70-ACBD-4914-AB7A-4604951F02DD}" type="presOf" srcId="{C32746C1-6A82-4664-8B9D-4D819D431516}" destId="{02B59289-9C85-4A43-BC2E-883556C8CCB5}" srcOrd="0" destOrd="0" presId="urn:microsoft.com/office/officeart/2005/8/layout/matrix1"/>
    <dgm:cxn modelId="{CA508A53-D06B-40A6-8D7A-D0C38B669F8B}" type="presOf" srcId="{5E9F104C-A756-46F5-A089-0FB957420148}" destId="{46682D3D-AF47-4417-B0D3-8B159B4709B1}" srcOrd="1" destOrd="0" presId="urn:microsoft.com/office/officeart/2005/8/layout/matrix1"/>
    <dgm:cxn modelId="{05D3974B-6610-414D-9D17-4E84667D89ED}" type="presOf" srcId="{2137C367-3C2E-4D62-B6F4-42C85B5018A3}" destId="{746DC464-5BB3-4F90-B1EE-1290D101868F}" srcOrd="1" destOrd="0" presId="urn:microsoft.com/office/officeart/2005/8/layout/matrix1"/>
    <dgm:cxn modelId="{91F15931-C879-4DB4-AAAC-D487FA9B58FE}" type="presOf" srcId="{2137C367-3C2E-4D62-B6F4-42C85B5018A3}" destId="{930BEF6F-678E-4A81-A622-27FF81AB9DBF}" srcOrd="0" destOrd="0" presId="urn:microsoft.com/office/officeart/2005/8/layout/matrix1"/>
    <dgm:cxn modelId="{D3F75F8A-0386-4E52-8CEB-743691CAA500}" srcId="{C32746C1-6A82-4664-8B9D-4D819D431516}" destId="{5E9F104C-A756-46F5-A089-0FB957420148}" srcOrd="2" destOrd="0" parTransId="{85C1C244-0B67-4ECB-8602-509813E0D952}" sibTransId="{8242118E-C1E4-4BC7-9A6A-1D938427398D}"/>
    <dgm:cxn modelId="{6DB5FF7A-F5CB-4A44-9D57-796D65E0AD52}" type="presOf" srcId="{5292D7CF-E13F-444D-910F-9947EC8AC071}" destId="{866F4DB4-9EB6-4CE8-B63A-BF8F18A1FCFC}" srcOrd="0" destOrd="0" presId="urn:microsoft.com/office/officeart/2005/8/layout/matrix1"/>
    <dgm:cxn modelId="{04138BAD-5D95-43E6-8FF0-FBCD8E0D90D6}" type="presOf" srcId="{AF6AADEC-BC00-42E7-AA59-2454D14FF1D5}" destId="{E0E30A2A-45AA-49CA-9FB8-84AD92509EF5}" srcOrd="0" destOrd="0" presId="urn:microsoft.com/office/officeart/2005/8/layout/matrix1"/>
    <dgm:cxn modelId="{F62EA652-7CFD-457E-8042-A49ABFFAAE97}" srcId="{C32746C1-6A82-4664-8B9D-4D819D431516}" destId="{AF6AADEC-BC00-42E7-AA59-2454D14FF1D5}" srcOrd="0" destOrd="0" parTransId="{46342233-0F41-4953-AD16-77514B482DBA}" sibTransId="{2781B04A-3AB6-48E1-B4BA-F2FA8DAFF7CE}"/>
    <dgm:cxn modelId="{1F8B4A56-E9DB-45A0-ADF4-E9E9D11C5C8A}" type="presOf" srcId="{616546C1-A87A-416C-8E44-FA14ABE58FBC}" destId="{95D96E87-8A76-4169-85DB-A74DC2FF51F1}" srcOrd="0" destOrd="0" presId="urn:microsoft.com/office/officeart/2005/8/layout/matrix1"/>
    <dgm:cxn modelId="{DEB34D03-C6C3-4924-812E-6EC7C342023F}" type="presParOf" srcId="{95D96E87-8A76-4169-85DB-A74DC2FF51F1}" destId="{363D0113-8DCD-4435-AFA3-0A07B83F9723}" srcOrd="0" destOrd="0" presId="urn:microsoft.com/office/officeart/2005/8/layout/matrix1"/>
    <dgm:cxn modelId="{178AFAA9-341C-4FF2-9116-6CF900CF0C27}" type="presParOf" srcId="{363D0113-8DCD-4435-AFA3-0A07B83F9723}" destId="{E0E30A2A-45AA-49CA-9FB8-84AD92509EF5}" srcOrd="0" destOrd="0" presId="urn:microsoft.com/office/officeart/2005/8/layout/matrix1"/>
    <dgm:cxn modelId="{65432A0C-6EA5-48C9-AB18-AB1CAB01F49E}" type="presParOf" srcId="{363D0113-8DCD-4435-AFA3-0A07B83F9723}" destId="{EC8B816F-5027-4415-963A-1551A05674C8}" srcOrd="1" destOrd="0" presId="urn:microsoft.com/office/officeart/2005/8/layout/matrix1"/>
    <dgm:cxn modelId="{F2B3F273-D2A1-4B97-A814-98E1B46629E1}" type="presParOf" srcId="{363D0113-8DCD-4435-AFA3-0A07B83F9723}" destId="{930BEF6F-678E-4A81-A622-27FF81AB9DBF}" srcOrd="2" destOrd="0" presId="urn:microsoft.com/office/officeart/2005/8/layout/matrix1"/>
    <dgm:cxn modelId="{66DF06F7-A9B6-462B-A3B4-E437F2272087}" type="presParOf" srcId="{363D0113-8DCD-4435-AFA3-0A07B83F9723}" destId="{746DC464-5BB3-4F90-B1EE-1290D101868F}" srcOrd="3" destOrd="0" presId="urn:microsoft.com/office/officeart/2005/8/layout/matrix1"/>
    <dgm:cxn modelId="{8C844ADF-83F9-4FA9-A496-1B11741E759C}" type="presParOf" srcId="{363D0113-8DCD-4435-AFA3-0A07B83F9723}" destId="{F00EC218-FE4B-4167-847B-38DDC0256B16}" srcOrd="4" destOrd="0" presId="urn:microsoft.com/office/officeart/2005/8/layout/matrix1"/>
    <dgm:cxn modelId="{B55CAFB1-7D87-4D84-8F6E-B4EFCE47B6C9}" type="presParOf" srcId="{363D0113-8DCD-4435-AFA3-0A07B83F9723}" destId="{46682D3D-AF47-4417-B0D3-8B159B4709B1}" srcOrd="5" destOrd="0" presId="urn:microsoft.com/office/officeart/2005/8/layout/matrix1"/>
    <dgm:cxn modelId="{4E38368D-A347-444E-939B-431A9410BCEF}" type="presParOf" srcId="{363D0113-8DCD-4435-AFA3-0A07B83F9723}" destId="{866F4DB4-9EB6-4CE8-B63A-BF8F18A1FCFC}" srcOrd="6" destOrd="0" presId="urn:microsoft.com/office/officeart/2005/8/layout/matrix1"/>
    <dgm:cxn modelId="{4184BE12-8EF0-4AB5-A5F0-18D4E4EE5047}" type="presParOf" srcId="{363D0113-8DCD-4435-AFA3-0A07B83F9723}" destId="{0EF2C22B-499E-4F95-BFD2-B72A7DD7E110}" srcOrd="7" destOrd="0" presId="urn:microsoft.com/office/officeart/2005/8/layout/matrix1"/>
    <dgm:cxn modelId="{23A459E6-3DB7-4191-ADC5-C1AC6BA9D5C0}" type="presParOf" srcId="{95D96E87-8A76-4169-85DB-A74DC2FF51F1}" destId="{02B59289-9C85-4A43-BC2E-883556C8CCB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6B81518-B058-42F7-A1D0-350CD0E1163D}"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de-DE"/>
        </a:p>
      </dgm:t>
    </dgm:pt>
    <dgm:pt modelId="{BD4C230C-A222-4127-946A-6A37E6F8361A}">
      <dgm:prSet phldrT="[Text]" phldr="1"/>
      <dgm:spPr/>
      <dgm:t>
        <a:bodyPr/>
        <a:lstStyle/>
        <a:p>
          <a:endParaRPr lang="de-DE" dirty="0">
            <a:latin typeface="Calibri" panose="020F0502020204030204" pitchFamily="34" charset="0"/>
            <a:cs typeface="Calibri" panose="020F0502020204030204" pitchFamily="34" charset="0"/>
          </a:endParaRPr>
        </a:p>
      </dgm:t>
    </dgm:pt>
    <dgm:pt modelId="{758FB7A8-7385-44CF-92FF-52E89B7926D6}" type="parTrans" cxnId="{F9F1A7EC-06FD-4F72-8288-008483F319A9}">
      <dgm:prSet/>
      <dgm:spPr/>
      <dgm:t>
        <a:bodyPr/>
        <a:lstStyle/>
        <a:p>
          <a:endParaRPr lang="de-DE">
            <a:latin typeface="Calibri" panose="020F0502020204030204" pitchFamily="34" charset="0"/>
            <a:cs typeface="Calibri" panose="020F0502020204030204" pitchFamily="34" charset="0"/>
          </a:endParaRPr>
        </a:p>
      </dgm:t>
    </dgm:pt>
    <dgm:pt modelId="{9017604C-7032-4263-B582-FB5786E3D6FF}" type="sibTrans" cxnId="{F9F1A7EC-06FD-4F72-8288-008483F319A9}">
      <dgm:prSet/>
      <dgm:spPr/>
      <dgm:t>
        <a:bodyPr/>
        <a:lstStyle/>
        <a:p>
          <a:endParaRPr lang="de-DE">
            <a:latin typeface="Calibri" panose="020F0502020204030204" pitchFamily="34" charset="0"/>
            <a:cs typeface="Calibri" panose="020F0502020204030204" pitchFamily="34" charset="0"/>
          </a:endParaRPr>
        </a:p>
      </dgm:t>
    </dgm:pt>
    <dgm:pt modelId="{B0F7650A-7DC7-41BE-8509-7EF1F9410412}">
      <dgm:prSet phldrT="[Text]"/>
      <dgm:spPr>
        <a:solidFill>
          <a:srgbClr val="3C9770"/>
        </a:solidFill>
      </dgm:spPr>
      <dgm:t>
        <a:bodyPr/>
        <a:lstStyle/>
        <a:p>
          <a:r>
            <a:rPr lang="de-DE" dirty="0">
              <a:latin typeface="Calibri" panose="020F0502020204030204" pitchFamily="34" charset="0"/>
              <a:cs typeface="Calibri" panose="020F0502020204030204" pitchFamily="34" charset="0"/>
            </a:rPr>
            <a:t>„Qualifikationen sind nachweisbare Kenntnisse und Fertigkeiten“</a:t>
          </a:r>
        </a:p>
      </dgm:t>
    </dgm:pt>
    <dgm:pt modelId="{777EB71C-4DCE-4C37-B741-FA153E9E5057}" type="parTrans" cxnId="{05A741E1-9C4D-4465-B5C8-63715BE8CF13}">
      <dgm:prSet/>
      <dgm:spPr/>
      <dgm:t>
        <a:bodyPr/>
        <a:lstStyle/>
        <a:p>
          <a:endParaRPr lang="de-DE">
            <a:latin typeface="Calibri" panose="020F0502020204030204" pitchFamily="34" charset="0"/>
            <a:cs typeface="Calibri" panose="020F0502020204030204" pitchFamily="34" charset="0"/>
          </a:endParaRPr>
        </a:p>
      </dgm:t>
    </dgm:pt>
    <dgm:pt modelId="{97060F35-C282-45FD-A9D0-9A65EAE8ACB6}" type="sibTrans" cxnId="{05A741E1-9C4D-4465-B5C8-63715BE8CF13}">
      <dgm:prSet/>
      <dgm:spPr/>
      <dgm:t>
        <a:bodyPr/>
        <a:lstStyle/>
        <a:p>
          <a:endParaRPr lang="de-DE">
            <a:latin typeface="Calibri" panose="020F0502020204030204" pitchFamily="34" charset="0"/>
            <a:cs typeface="Calibri" panose="020F0502020204030204" pitchFamily="34" charset="0"/>
          </a:endParaRPr>
        </a:p>
      </dgm:t>
    </dgm:pt>
    <dgm:pt modelId="{75C6C12D-2FB6-4DB8-A25F-1A5ABF02C3CD}">
      <dgm:prSet phldrT="[Text]" phldr="1"/>
      <dgm:spPr/>
      <dgm:t>
        <a:bodyPr/>
        <a:lstStyle/>
        <a:p>
          <a:endParaRPr lang="de-DE" dirty="0">
            <a:latin typeface="Calibri" panose="020F0502020204030204" pitchFamily="34" charset="0"/>
            <a:cs typeface="Calibri" panose="020F0502020204030204" pitchFamily="34" charset="0"/>
          </a:endParaRPr>
        </a:p>
      </dgm:t>
    </dgm:pt>
    <dgm:pt modelId="{71A3FD61-84D2-493A-A852-F55C13F91C2E}" type="parTrans" cxnId="{ED39AA07-BB37-4D30-AE55-626E9E1F9BA9}">
      <dgm:prSet/>
      <dgm:spPr/>
      <dgm:t>
        <a:bodyPr/>
        <a:lstStyle/>
        <a:p>
          <a:endParaRPr lang="de-DE">
            <a:latin typeface="Calibri" panose="020F0502020204030204" pitchFamily="34" charset="0"/>
            <a:cs typeface="Calibri" panose="020F0502020204030204" pitchFamily="34" charset="0"/>
          </a:endParaRPr>
        </a:p>
      </dgm:t>
    </dgm:pt>
    <dgm:pt modelId="{FB7273A6-D8DB-47AC-9789-4045CBF985A7}" type="sibTrans" cxnId="{ED39AA07-BB37-4D30-AE55-626E9E1F9BA9}">
      <dgm:prSet/>
      <dgm:spPr/>
      <dgm:t>
        <a:bodyPr/>
        <a:lstStyle/>
        <a:p>
          <a:endParaRPr lang="de-DE">
            <a:latin typeface="Calibri" panose="020F0502020204030204" pitchFamily="34" charset="0"/>
            <a:cs typeface="Calibri" panose="020F0502020204030204" pitchFamily="34" charset="0"/>
          </a:endParaRPr>
        </a:p>
      </dgm:t>
    </dgm:pt>
    <dgm:pt modelId="{1C3E7D58-6EA2-4BDA-9DB8-C166040D7725}">
      <dgm:prSet phldrT="[Text]"/>
      <dgm:spPr>
        <a:solidFill>
          <a:srgbClr val="44709D"/>
        </a:solidFill>
      </dgm:spPr>
      <dgm:t>
        <a:bodyPr/>
        <a:lstStyle/>
        <a:p>
          <a:r>
            <a:rPr lang="de-DE" dirty="0">
              <a:latin typeface="Calibri" panose="020F0502020204030204" pitchFamily="34" charset="0"/>
              <a:cs typeface="Calibri" panose="020F0502020204030204" pitchFamily="34" charset="0"/>
            </a:rPr>
            <a:t>„Kompetenzen machen das Humankapital wertvoll“</a:t>
          </a:r>
        </a:p>
      </dgm:t>
    </dgm:pt>
    <dgm:pt modelId="{5CDF4334-F362-4E0D-94A8-DDB0F2229107}" type="parTrans" cxnId="{0FFB281C-CD52-40AE-9D4F-5FFA92CDA439}">
      <dgm:prSet/>
      <dgm:spPr/>
      <dgm:t>
        <a:bodyPr/>
        <a:lstStyle/>
        <a:p>
          <a:endParaRPr lang="de-DE">
            <a:latin typeface="Calibri" panose="020F0502020204030204" pitchFamily="34" charset="0"/>
            <a:cs typeface="Calibri" panose="020F0502020204030204" pitchFamily="34" charset="0"/>
          </a:endParaRPr>
        </a:p>
      </dgm:t>
    </dgm:pt>
    <dgm:pt modelId="{DA2E2775-13FA-487B-B37C-29741C03C132}" type="sibTrans" cxnId="{0FFB281C-CD52-40AE-9D4F-5FFA92CDA439}">
      <dgm:prSet/>
      <dgm:spPr/>
      <dgm:t>
        <a:bodyPr/>
        <a:lstStyle/>
        <a:p>
          <a:endParaRPr lang="de-DE">
            <a:latin typeface="Calibri" panose="020F0502020204030204" pitchFamily="34" charset="0"/>
            <a:cs typeface="Calibri" panose="020F0502020204030204" pitchFamily="34" charset="0"/>
          </a:endParaRPr>
        </a:p>
      </dgm:t>
    </dgm:pt>
    <dgm:pt modelId="{C5CA211E-CD30-42B3-A6D7-20806BDC4EAD}" type="pres">
      <dgm:prSet presAssocID="{E6B81518-B058-42F7-A1D0-350CD0E1163D}" presName="linearFlow" presStyleCnt="0">
        <dgm:presLayoutVars>
          <dgm:dir/>
          <dgm:animLvl val="lvl"/>
          <dgm:resizeHandles/>
        </dgm:presLayoutVars>
      </dgm:prSet>
      <dgm:spPr/>
      <dgm:t>
        <a:bodyPr/>
        <a:lstStyle/>
        <a:p>
          <a:endParaRPr lang="de-DE"/>
        </a:p>
      </dgm:t>
    </dgm:pt>
    <dgm:pt modelId="{A4B36B1D-503D-4C2B-9156-1AEF168B3B6C}" type="pres">
      <dgm:prSet presAssocID="{BD4C230C-A222-4127-946A-6A37E6F8361A}" presName="compositeNode" presStyleCnt="0">
        <dgm:presLayoutVars>
          <dgm:bulletEnabled val="1"/>
        </dgm:presLayoutVars>
      </dgm:prSet>
      <dgm:spPr/>
    </dgm:pt>
    <dgm:pt modelId="{06D98FD0-8DD8-41A9-BBC7-AEBD9335ABB7}" type="pres">
      <dgm:prSet presAssocID="{BD4C230C-A222-4127-946A-6A37E6F8361A}" presName="image" presStyleLbl="fgImgPlace1" presStyleIdx="0" presStyleCnt="2" custFlipVert="0" custFlipHor="1" custScaleX="4967" custScaleY="14699"/>
      <dgm:spPr/>
    </dgm:pt>
    <dgm:pt modelId="{F345B8A2-83F5-4AC8-9EF2-98475B9D516E}" type="pres">
      <dgm:prSet presAssocID="{BD4C230C-A222-4127-946A-6A37E6F8361A}" presName="childNode" presStyleLbl="node1" presStyleIdx="0" presStyleCnt="2" custLinFactNeighborY="-2166">
        <dgm:presLayoutVars>
          <dgm:bulletEnabled val="1"/>
        </dgm:presLayoutVars>
      </dgm:prSet>
      <dgm:spPr/>
      <dgm:t>
        <a:bodyPr/>
        <a:lstStyle/>
        <a:p>
          <a:endParaRPr lang="de-DE"/>
        </a:p>
      </dgm:t>
    </dgm:pt>
    <dgm:pt modelId="{0F2B1942-524C-44EF-8CA5-6F91B00438AC}" type="pres">
      <dgm:prSet presAssocID="{BD4C230C-A222-4127-946A-6A37E6F8361A}" presName="parentNode" presStyleLbl="revTx" presStyleIdx="0" presStyleCnt="2">
        <dgm:presLayoutVars>
          <dgm:chMax val="0"/>
          <dgm:bulletEnabled val="1"/>
        </dgm:presLayoutVars>
      </dgm:prSet>
      <dgm:spPr/>
      <dgm:t>
        <a:bodyPr/>
        <a:lstStyle/>
        <a:p>
          <a:endParaRPr lang="de-DE"/>
        </a:p>
      </dgm:t>
    </dgm:pt>
    <dgm:pt modelId="{903FAB5E-2B63-400F-970C-A2194DCCDF92}" type="pres">
      <dgm:prSet presAssocID="{9017604C-7032-4263-B582-FB5786E3D6FF}" presName="sibTrans" presStyleCnt="0"/>
      <dgm:spPr/>
    </dgm:pt>
    <dgm:pt modelId="{0E3DC855-CBF1-4BF9-B879-1841B579F673}" type="pres">
      <dgm:prSet presAssocID="{75C6C12D-2FB6-4DB8-A25F-1A5ABF02C3CD}" presName="compositeNode" presStyleCnt="0">
        <dgm:presLayoutVars>
          <dgm:bulletEnabled val="1"/>
        </dgm:presLayoutVars>
      </dgm:prSet>
      <dgm:spPr/>
    </dgm:pt>
    <dgm:pt modelId="{191838E2-E359-4A4E-BB00-8C52B657BB15}" type="pres">
      <dgm:prSet presAssocID="{75C6C12D-2FB6-4DB8-A25F-1A5ABF02C3CD}" presName="image" presStyleLbl="fgImgPlace1" presStyleIdx="1" presStyleCnt="2" custFlipVert="1" custFlipHor="1" custScaleX="13457" custScaleY="4967"/>
      <dgm:spPr/>
    </dgm:pt>
    <dgm:pt modelId="{9324A3F0-6496-4E09-87D7-F5DC925F087C}" type="pres">
      <dgm:prSet presAssocID="{75C6C12D-2FB6-4DB8-A25F-1A5ABF02C3CD}" presName="childNode" presStyleLbl="node1" presStyleIdx="1" presStyleCnt="2" custLinFactNeighborX="-8636">
        <dgm:presLayoutVars>
          <dgm:bulletEnabled val="1"/>
        </dgm:presLayoutVars>
      </dgm:prSet>
      <dgm:spPr/>
      <dgm:t>
        <a:bodyPr/>
        <a:lstStyle/>
        <a:p>
          <a:endParaRPr lang="de-DE"/>
        </a:p>
      </dgm:t>
    </dgm:pt>
    <dgm:pt modelId="{C7784639-1584-4BA4-8EAC-2856F876CABA}" type="pres">
      <dgm:prSet presAssocID="{75C6C12D-2FB6-4DB8-A25F-1A5ABF02C3CD}" presName="parentNode" presStyleLbl="revTx" presStyleIdx="1" presStyleCnt="2" custLinFactNeighborX="-57936">
        <dgm:presLayoutVars>
          <dgm:chMax val="0"/>
          <dgm:bulletEnabled val="1"/>
        </dgm:presLayoutVars>
      </dgm:prSet>
      <dgm:spPr/>
      <dgm:t>
        <a:bodyPr/>
        <a:lstStyle/>
        <a:p>
          <a:endParaRPr lang="de-DE"/>
        </a:p>
      </dgm:t>
    </dgm:pt>
  </dgm:ptLst>
  <dgm:cxnLst>
    <dgm:cxn modelId="{FCEA6D3A-7CFF-4DCB-AD08-930AA3BADE0E}" type="presOf" srcId="{75C6C12D-2FB6-4DB8-A25F-1A5ABF02C3CD}" destId="{C7784639-1584-4BA4-8EAC-2856F876CABA}" srcOrd="0" destOrd="0" presId="urn:microsoft.com/office/officeart/2005/8/layout/hList2"/>
    <dgm:cxn modelId="{AD8ED4DD-9874-4E44-944C-CC5F162E5A66}" type="presOf" srcId="{BD4C230C-A222-4127-946A-6A37E6F8361A}" destId="{0F2B1942-524C-44EF-8CA5-6F91B00438AC}" srcOrd="0" destOrd="0" presId="urn:microsoft.com/office/officeart/2005/8/layout/hList2"/>
    <dgm:cxn modelId="{0FFB281C-CD52-40AE-9D4F-5FFA92CDA439}" srcId="{75C6C12D-2FB6-4DB8-A25F-1A5ABF02C3CD}" destId="{1C3E7D58-6EA2-4BDA-9DB8-C166040D7725}" srcOrd="0" destOrd="0" parTransId="{5CDF4334-F362-4E0D-94A8-DDB0F2229107}" sibTransId="{DA2E2775-13FA-487B-B37C-29741C03C132}"/>
    <dgm:cxn modelId="{6A311BF9-10A9-43C8-93D7-DB4D85AE36AD}" type="presOf" srcId="{B0F7650A-7DC7-41BE-8509-7EF1F9410412}" destId="{F345B8A2-83F5-4AC8-9EF2-98475B9D516E}" srcOrd="0" destOrd="0" presId="urn:microsoft.com/office/officeart/2005/8/layout/hList2"/>
    <dgm:cxn modelId="{ED39AA07-BB37-4D30-AE55-626E9E1F9BA9}" srcId="{E6B81518-B058-42F7-A1D0-350CD0E1163D}" destId="{75C6C12D-2FB6-4DB8-A25F-1A5ABF02C3CD}" srcOrd="1" destOrd="0" parTransId="{71A3FD61-84D2-493A-A852-F55C13F91C2E}" sibTransId="{FB7273A6-D8DB-47AC-9789-4045CBF985A7}"/>
    <dgm:cxn modelId="{6EC33ACC-E7EE-427B-88C5-07C7D0A77677}" type="presOf" srcId="{E6B81518-B058-42F7-A1D0-350CD0E1163D}" destId="{C5CA211E-CD30-42B3-A6D7-20806BDC4EAD}" srcOrd="0" destOrd="0" presId="urn:microsoft.com/office/officeart/2005/8/layout/hList2"/>
    <dgm:cxn modelId="{05A741E1-9C4D-4465-B5C8-63715BE8CF13}" srcId="{BD4C230C-A222-4127-946A-6A37E6F8361A}" destId="{B0F7650A-7DC7-41BE-8509-7EF1F9410412}" srcOrd="0" destOrd="0" parTransId="{777EB71C-4DCE-4C37-B741-FA153E9E5057}" sibTransId="{97060F35-C282-45FD-A9D0-9A65EAE8ACB6}"/>
    <dgm:cxn modelId="{F9F1A7EC-06FD-4F72-8288-008483F319A9}" srcId="{E6B81518-B058-42F7-A1D0-350CD0E1163D}" destId="{BD4C230C-A222-4127-946A-6A37E6F8361A}" srcOrd="0" destOrd="0" parTransId="{758FB7A8-7385-44CF-92FF-52E89B7926D6}" sibTransId="{9017604C-7032-4263-B582-FB5786E3D6FF}"/>
    <dgm:cxn modelId="{B76D12F1-6152-4041-8BC9-5EDD9180FBF7}" type="presOf" srcId="{1C3E7D58-6EA2-4BDA-9DB8-C166040D7725}" destId="{9324A3F0-6496-4E09-87D7-F5DC925F087C}" srcOrd="0" destOrd="0" presId="urn:microsoft.com/office/officeart/2005/8/layout/hList2"/>
    <dgm:cxn modelId="{BA58F84D-D267-431C-8C64-579040CBBB7A}" type="presParOf" srcId="{C5CA211E-CD30-42B3-A6D7-20806BDC4EAD}" destId="{A4B36B1D-503D-4C2B-9156-1AEF168B3B6C}" srcOrd="0" destOrd="0" presId="urn:microsoft.com/office/officeart/2005/8/layout/hList2"/>
    <dgm:cxn modelId="{F89DA12C-828E-4413-BF77-85299AA9418A}" type="presParOf" srcId="{A4B36B1D-503D-4C2B-9156-1AEF168B3B6C}" destId="{06D98FD0-8DD8-41A9-BBC7-AEBD9335ABB7}" srcOrd="0" destOrd="0" presId="urn:microsoft.com/office/officeart/2005/8/layout/hList2"/>
    <dgm:cxn modelId="{856BDC20-6A7B-448D-A7B0-13255076E0C5}" type="presParOf" srcId="{A4B36B1D-503D-4C2B-9156-1AEF168B3B6C}" destId="{F345B8A2-83F5-4AC8-9EF2-98475B9D516E}" srcOrd="1" destOrd="0" presId="urn:microsoft.com/office/officeart/2005/8/layout/hList2"/>
    <dgm:cxn modelId="{0F25D834-8DFC-46CD-9913-53CD49645B4E}" type="presParOf" srcId="{A4B36B1D-503D-4C2B-9156-1AEF168B3B6C}" destId="{0F2B1942-524C-44EF-8CA5-6F91B00438AC}" srcOrd="2" destOrd="0" presId="urn:microsoft.com/office/officeart/2005/8/layout/hList2"/>
    <dgm:cxn modelId="{E436CE5E-1E43-4FA6-878F-2E79BAD75027}" type="presParOf" srcId="{C5CA211E-CD30-42B3-A6D7-20806BDC4EAD}" destId="{903FAB5E-2B63-400F-970C-A2194DCCDF92}" srcOrd="1" destOrd="0" presId="urn:microsoft.com/office/officeart/2005/8/layout/hList2"/>
    <dgm:cxn modelId="{EBF80C49-8092-4A3A-A9DB-12D8FC751E96}" type="presParOf" srcId="{C5CA211E-CD30-42B3-A6D7-20806BDC4EAD}" destId="{0E3DC855-CBF1-4BF9-B879-1841B579F673}" srcOrd="2" destOrd="0" presId="urn:microsoft.com/office/officeart/2005/8/layout/hList2"/>
    <dgm:cxn modelId="{00C610F6-25B2-48AD-9486-C494B8122FB2}" type="presParOf" srcId="{0E3DC855-CBF1-4BF9-B879-1841B579F673}" destId="{191838E2-E359-4A4E-BB00-8C52B657BB15}" srcOrd="0" destOrd="0" presId="urn:microsoft.com/office/officeart/2005/8/layout/hList2"/>
    <dgm:cxn modelId="{F78FAA72-F98E-460F-BA28-DAE80D81563E}" type="presParOf" srcId="{0E3DC855-CBF1-4BF9-B879-1841B579F673}" destId="{9324A3F0-6496-4E09-87D7-F5DC925F087C}" srcOrd="1" destOrd="0" presId="urn:microsoft.com/office/officeart/2005/8/layout/hList2"/>
    <dgm:cxn modelId="{7D2A97B6-06E1-4FE3-97FF-24D1509090F2}" type="presParOf" srcId="{0E3DC855-CBF1-4BF9-B879-1841B579F673}" destId="{C7784639-1584-4BA4-8EAC-2856F876CABA}"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212768-8CF5-41D6-AEB6-5745589A169D}"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de-DE"/>
        </a:p>
      </dgm:t>
    </dgm:pt>
    <dgm:pt modelId="{9911BE35-5DC4-4B9A-AFFA-F019520FCB33}">
      <dgm:prSet phldrT="[Text]"/>
      <dgm:spPr/>
      <dgm:t>
        <a:bodyPr/>
        <a:lstStyle/>
        <a:p>
          <a:r>
            <a:rPr lang="de-DE" dirty="0">
              <a:solidFill>
                <a:srgbClr val="626262"/>
              </a:solidFill>
              <a:latin typeface="Calibri" panose="020F0502020204030204" pitchFamily="34" charset="0"/>
              <a:cs typeface="Calibri" panose="020F0502020204030204" pitchFamily="34" charset="0"/>
            </a:rPr>
            <a:t> Kompetenzen</a:t>
          </a:r>
        </a:p>
      </dgm:t>
    </dgm:pt>
    <dgm:pt modelId="{516A9C36-CD22-48E9-9D39-B272EB3DDB3C}" type="parTrans" cxnId="{43CAF089-0C4B-485D-9789-BA16056C0B71}">
      <dgm:prSet/>
      <dgm:spPr/>
      <dgm:t>
        <a:bodyPr/>
        <a:lstStyle/>
        <a:p>
          <a:endParaRPr lang="de-DE"/>
        </a:p>
      </dgm:t>
    </dgm:pt>
    <dgm:pt modelId="{E4F90816-421B-42B8-87B2-4F4BD70C07B1}" type="sibTrans" cxnId="{43CAF089-0C4B-485D-9789-BA16056C0B71}">
      <dgm:prSet/>
      <dgm:spPr/>
      <dgm:t>
        <a:bodyPr/>
        <a:lstStyle/>
        <a:p>
          <a:endParaRPr lang="de-DE"/>
        </a:p>
      </dgm:t>
    </dgm:pt>
    <dgm:pt modelId="{01D34C02-3689-44E7-B5AB-F4C21AFAF588}">
      <dgm:prSet phldrT="[Text]"/>
      <dgm:spPr/>
      <dgm:t>
        <a:bodyPr/>
        <a:lstStyle/>
        <a:p>
          <a:r>
            <a:rPr lang="de-DE" dirty="0">
              <a:solidFill>
                <a:srgbClr val="626262"/>
              </a:solidFill>
              <a:latin typeface="Calibri" panose="020F0502020204030204" pitchFamily="34" charset="0"/>
              <a:cs typeface="Calibri" panose="020F0502020204030204" pitchFamily="34" charset="0"/>
            </a:rPr>
            <a:t>Qualifikation</a:t>
          </a:r>
        </a:p>
      </dgm:t>
    </dgm:pt>
    <dgm:pt modelId="{EF2790AE-32A0-4D0B-AFFF-885CCFED6B04}" type="parTrans" cxnId="{4C0A2437-1FCC-4B69-ACDA-7028DF00D366}">
      <dgm:prSet/>
      <dgm:spPr/>
      <dgm:t>
        <a:bodyPr/>
        <a:lstStyle/>
        <a:p>
          <a:endParaRPr lang="de-DE"/>
        </a:p>
      </dgm:t>
    </dgm:pt>
    <dgm:pt modelId="{00E7E28D-5BB8-44FF-B9F1-F217F19DBE8A}" type="sibTrans" cxnId="{4C0A2437-1FCC-4B69-ACDA-7028DF00D366}">
      <dgm:prSet/>
      <dgm:spPr/>
      <dgm:t>
        <a:bodyPr/>
        <a:lstStyle/>
        <a:p>
          <a:endParaRPr lang="de-DE"/>
        </a:p>
      </dgm:t>
    </dgm:pt>
    <dgm:pt modelId="{009BAE79-0DE9-482A-80A9-60A029A80D58}" type="pres">
      <dgm:prSet presAssocID="{95212768-8CF5-41D6-AEB6-5745589A169D}" presName="compositeShape" presStyleCnt="0">
        <dgm:presLayoutVars>
          <dgm:chMax val="2"/>
          <dgm:dir/>
          <dgm:resizeHandles val="exact"/>
        </dgm:presLayoutVars>
      </dgm:prSet>
      <dgm:spPr/>
      <dgm:t>
        <a:bodyPr/>
        <a:lstStyle/>
        <a:p>
          <a:endParaRPr lang="de-DE"/>
        </a:p>
      </dgm:t>
    </dgm:pt>
    <dgm:pt modelId="{DEDB0850-D31D-411B-8C62-DEC56ED22C44}" type="pres">
      <dgm:prSet presAssocID="{95212768-8CF5-41D6-AEB6-5745589A169D}" presName="divider" presStyleLbl="fgShp" presStyleIdx="0" presStyleCnt="1"/>
      <dgm:spPr>
        <a:solidFill>
          <a:schemeClr val="accent3">
            <a:lumMod val="20000"/>
            <a:lumOff val="80000"/>
          </a:schemeClr>
        </a:solidFill>
      </dgm:spPr>
    </dgm:pt>
    <dgm:pt modelId="{C58545B4-0122-4E8C-A868-35442EBD6601}" type="pres">
      <dgm:prSet presAssocID="{9911BE35-5DC4-4B9A-AFFA-F019520FCB33}" presName="downArrow" presStyleLbl="node1" presStyleIdx="0" presStyleCnt="2"/>
      <dgm:spPr>
        <a:solidFill>
          <a:srgbClr val="3C9770"/>
        </a:solidFill>
      </dgm:spPr>
    </dgm:pt>
    <dgm:pt modelId="{B98D797B-BEE3-4751-9A31-1FF4262432C6}" type="pres">
      <dgm:prSet presAssocID="{9911BE35-5DC4-4B9A-AFFA-F019520FCB33}" presName="downArrowText" presStyleLbl="revTx" presStyleIdx="0" presStyleCnt="2">
        <dgm:presLayoutVars>
          <dgm:bulletEnabled val="1"/>
        </dgm:presLayoutVars>
      </dgm:prSet>
      <dgm:spPr/>
      <dgm:t>
        <a:bodyPr/>
        <a:lstStyle/>
        <a:p>
          <a:endParaRPr lang="de-DE"/>
        </a:p>
      </dgm:t>
    </dgm:pt>
    <dgm:pt modelId="{C6AE763C-A1D7-44B9-862C-98CC1EB0500E}" type="pres">
      <dgm:prSet presAssocID="{01D34C02-3689-44E7-B5AB-F4C21AFAF588}" presName="upArrow" presStyleLbl="node1" presStyleIdx="1" presStyleCnt="2"/>
      <dgm:spPr>
        <a:solidFill>
          <a:srgbClr val="44709D"/>
        </a:solidFill>
      </dgm:spPr>
    </dgm:pt>
    <dgm:pt modelId="{AE9ADBA1-71DA-4C8B-9DB5-2D8B6338EDFD}" type="pres">
      <dgm:prSet presAssocID="{01D34C02-3689-44E7-B5AB-F4C21AFAF588}" presName="upArrowText" presStyleLbl="revTx" presStyleIdx="1" presStyleCnt="2">
        <dgm:presLayoutVars>
          <dgm:bulletEnabled val="1"/>
        </dgm:presLayoutVars>
      </dgm:prSet>
      <dgm:spPr/>
      <dgm:t>
        <a:bodyPr/>
        <a:lstStyle/>
        <a:p>
          <a:endParaRPr lang="de-DE"/>
        </a:p>
      </dgm:t>
    </dgm:pt>
  </dgm:ptLst>
  <dgm:cxnLst>
    <dgm:cxn modelId="{43CAF089-0C4B-485D-9789-BA16056C0B71}" srcId="{95212768-8CF5-41D6-AEB6-5745589A169D}" destId="{9911BE35-5DC4-4B9A-AFFA-F019520FCB33}" srcOrd="0" destOrd="0" parTransId="{516A9C36-CD22-48E9-9D39-B272EB3DDB3C}" sibTransId="{E4F90816-421B-42B8-87B2-4F4BD70C07B1}"/>
    <dgm:cxn modelId="{4C0A2437-1FCC-4B69-ACDA-7028DF00D366}" srcId="{95212768-8CF5-41D6-AEB6-5745589A169D}" destId="{01D34C02-3689-44E7-B5AB-F4C21AFAF588}" srcOrd="1" destOrd="0" parTransId="{EF2790AE-32A0-4D0B-AFFF-885CCFED6B04}" sibTransId="{00E7E28D-5BB8-44FF-B9F1-F217F19DBE8A}"/>
    <dgm:cxn modelId="{31CEC0E5-551A-41EF-AC76-E256C730F813}" type="presOf" srcId="{95212768-8CF5-41D6-AEB6-5745589A169D}" destId="{009BAE79-0DE9-482A-80A9-60A029A80D58}" srcOrd="0" destOrd="0" presId="urn:microsoft.com/office/officeart/2005/8/layout/arrow3"/>
    <dgm:cxn modelId="{A211DF17-FEC4-47FB-ADCB-D3C09FA0DF6F}" type="presOf" srcId="{01D34C02-3689-44E7-B5AB-F4C21AFAF588}" destId="{AE9ADBA1-71DA-4C8B-9DB5-2D8B6338EDFD}" srcOrd="0" destOrd="0" presId="urn:microsoft.com/office/officeart/2005/8/layout/arrow3"/>
    <dgm:cxn modelId="{8274FDF1-B224-44BF-8869-FB67AAAB0ECC}" type="presOf" srcId="{9911BE35-5DC4-4B9A-AFFA-F019520FCB33}" destId="{B98D797B-BEE3-4751-9A31-1FF4262432C6}" srcOrd="0" destOrd="0" presId="urn:microsoft.com/office/officeart/2005/8/layout/arrow3"/>
    <dgm:cxn modelId="{A3B33F8A-09F3-4956-B578-516CA276CC0F}" type="presParOf" srcId="{009BAE79-0DE9-482A-80A9-60A029A80D58}" destId="{DEDB0850-D31D-411B-8C62-DEC56ED22C44}" srcOrd="0" destOrd="0" presId="urn:microsoft.com/office/officeart/2005/8/layout/arrow3"/>
    <dgm:cxn modelId="{B63B4C87-5191-4C4A-BA12-73DB3F367F94}" type="presParOf" srcId="{009BAE79-0DE9-482A-80A9-60A029A80D58}" destId="{C58545B4-0122-4E8C-A868-35442EBD6601}" srcOrd="1" destOrd="0" presId="urn:microsoft.com/office/officeart/2005/8/layout/arrow3"/>
    <dgm:cxn modelId="{4F8021E3-C068-4264-AC4D-20627283216E}" type="presParOf" srcId="{009BAE79-0DE9-482A-80A9-60A029A80D58}" destId="{B98D797B-BEE3-4751-9A31-1FF4262432C6}" srcOrd="2" destOrd="0" presId="urn:microsoft.com/office/officeart/2005/8/layout/arrow3"/>
    <dgm:cxn modelId="{8B7F93DF-7181-4A15-8594-12DA9B5F7E2F}" type="presParOf" srcId="{009BAE79-0DE9-482A-80A9-60A029A80D58}" destId="{C6AE763C-A1D7-44B9-862C-98CC1EB0500E}" srcOrd="3" destOrd="0" presId="urn:microsoft.com/office/officeart/2005/8/layout/arrow3"/>
    <dgm:cxn modelId="{7999FF4A-912E-4633-8808-0ABC284E8F15}" type="presParOf" srcId="{009BAE79-0DE9-482A-80A9-60A029A80D58}" destId="{AE9ADBA1-71DA-4C8B-9DB5-2D8B6338EDF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B0FC5C-D681-4E19-800E-F74F143076A0}"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67D2348-44E0-4FED-BEBC-35C4565E9C78}">
      <dgm:prSet/>
      <dgm:spPr/>
      <dgm:t>
        <a:bodyPr/>
        <a:lstStyle/>
        <a:p>
          <a:pPr>
            <a:lnSpc>
              <a:spcPct val="100000"/>
            </a:lnSpc>
          </a:pPr>
          <a:r>
            <a:rPr lang="de-DE" b="0" i="0" baseline="0"/>
            <a:t>Arbeiten 1.0: Industrielle Revolution</a:t>
          </a:r>
          <a:endParaRPr lang="en-US"/>
        </a:p>
      </dgm:t>
    </dgm:pt>
    <dgm:pt modelId="{70893F28-6D43-456C-B17A-C3F722A47E49}" type="parTrans" cxnId="{9E4DA529-612B-4C18-A3B6-079E1D9DD7C0}">
      <dgm:prSet/>
      <dgm:spPr/>
      <dgm:t>
        <a:bodyPr/>
        <a:lstStyle/>
        <a:p>
          <a:endParaRPr lang="en-US"/>
        </a:p>
      </dgm:t>
    </dgm:pt>
    <dgm:pt modelId="{8A2706B8-21B3-47A2-8253-1A4DFC094EF5}" type="sibTrans" cxnId="{9E4DA529-612B-4C18-A3B6-079E1D9DD7C0}">
      <dgm:prSet/>
      <dgm:spPr/>
      <dgm:t>
        <a:bodyPr/>
        <a:lstStyle/>
        <a:p>
          <a:pPr>
            <a:lnSpc>
              <a:spcPct val="100000"/>
            </a:lnSpc>
          </a:pPr>
          <a:endParaRPr lang="en-US"/>
        </a:p>
      </dgm:t>
    </dgm:pt>
    <dgm:pt modelId="{B9095411-4FB4-41E7-9586-39D3A9C53B8B}">
      <dgm:prSet/>
      <dgm:spPr/>
      <dgm:t>
        <a:bodyPr/>
        <a:lstStyle/>
        <a:p>
          <a:pPr>
            <a:lnSpc>
              <a:spcPct val="100000"/>
            </a:lnSpc>
          </a:pPr>
          <a:r>
            <a:rPr lang="de-DE" b="0" i="0" baseline="0"/>
            <a:t>Arbeiten 2.0: Akkord und Fließbandarbeit</a:t>
          </a:r>
          <a:endParaRPr lang="en-US"/>
        </a:p>
      </dgm:t>
    </dgm:pt>
    <dgm:pt modelId="{94497CF9-4F1F-439D-AA5E-23E6F1E345DF}" type="parTrans" cxnId="{7E1AB914-70A5-4318-9DA3-42C09F4D1C40}">
      <dgm:prSet/>
      <dgm:spPr/>
      <dgm:t>
        <a:bodyPr/>
        <a:lstStyle/>
        <a:p>
          <a:endParaRPr lang="en-US"/>
        </a:p>
      </dgm:t>
    </dgm:pt>
    <dgm:pt modelId="{F0A28DFE-D524-4FA7-9CF4-EF031D339632}" type="sibTrans" cxnId="{7E1AB914-70A5-4318-9DA3-42C09F4D1C40}">
      <dgm:prSet/>
      <dgm:spPr/>
      <dgm:t>
        <a:bodyPr/>
        <a:lstStyle/>
        <a:p>
          <a:pPr>
            <a:lnSpc>
              <a:spcPct val="100000"/>
            </a:lnSpc>
          </a:pPr>
          <a:endParaRPr lang="en-US"/>
        </a:p>
      </dgm:t>
    </dgm:pt>
    <dgm:pt modelId="{7F5076C3-503E-45BC-A1EF-D5F4FEAD7554}">
      <dgm:prSet/>
      <dgm:spPr/>
      <dgm:t>
        <a:bodyPr/>
        <a:lstStyle/>
        <a:p>
          <a:pPr>
            <a:lnSpc>
              <a:spcPct val="100000"/>
            </a:lnSpc>
          </a:pPr>
          <a:r>
            <a:rPr lang="de-DE" b="0" i="0" baseline="0"/>
            <a:t>Arbeiten 3.0: Elektronisches Zeitalter: Automatisierung</a:t>
          </a:r>
          <a:endParaRPr lang="en-US"/>
        </a:p>
      </dgm:t>
    </dgm:pt>
    <dgm:pt modelId="{666E92F6-4F50-463C-8486-9C3BDAE75074}" type="parTrans" cxnId="{8183AFAE-33DA-4C48-A515-18A3354AE8D3}">
      <dgm:prSet/>
      <dgm:spPr/>
      <dgm:t>
        <a:bodyPr/>
        <a:lstStyle/>
        <a:p>
          <a:endParaRPr lang="en-US"/>
        </a:p>
      </dgm:t>
    </dgm:pt>
    <dgm:pt modelId="{F97D2E35-85A2-4E85-9946-E4404E68696A}" type="sibTrans" cxnId="{8183AFAE-33DA-4C48-A515-18A3354AE8D3}">
      <dgm:prSet/>
      <dgm:spPr/>
      <dgm:t>
        <a:bodyPr/>
        <a:lstStyle/>
        <a:p>
          <a:pPr>
            <a:lnSpc>
              <a:spcPct val="100000"/>
            </a:lnSpc>
          </a:pPr>
          <a:endParaRPr lang="en-US"/>
        </a:p>
      </dgm:t>
    </dgm:pt>
    <dgm:pt modelId="{AFF92E70-B16F-4C6C-99A6-82196121DEC9}">
      <dgm:prSet/>
      <dgm:spPr/>
      <dgm:t>
        <a:bodyPr/>
        <a:lstStyle/>
        <a:p>
          <a:pPr>
            <a:lnSpc>
              <a:spcPct val="100000"/>
            </a:lnSpc>
          </a:pPr>
          <a:r>
            <a:rPr lang="de-DE" b="0" i="0" baseline="0"/>
            <a:t>Arbeiten 4.0: Internet und Digitalisierung</a:t>
          </a:r>
          <a:endParaRPr lang="en-US"/>
        </a:p>
      </dgm:t>
    </dgm:pt>
    <dgm:pt modelId="{B9C0FE3B-6879-4A6A-AD7C-46753B078452}" type="parTrans" cxnId="{09F64981-F7E3-42FB-8D0D-40E38E1496D6}">
      <dgm:prSet/>
      <dgm:spPr/>
      <dgm:t>
        <a:bodyPr/>
        <a:lstStyle/>
        <a:p>
          <a:endParaRPr lang="en-US"/>
        </a:p>
      </dgm:t>
    </dgm:pt>
    <dgm:pt modelId="{BBE5A70F-6258-4D67-9120-B2DDF9B34497}" type="sibTrans" cxnId="{09F64981-F7E3-42FB-8D0D-40E38E1496D6}">
      <dgm:prSet/>
      <dgm:spPr/>
      <dgm:t>
        <a:bodyPr/>
        <a:lstStyle/>
        <a:p>
          <a:endParaRPr lang="en-US"/>
        </a:p>
      </dgm:t>
    </dgm:pt>
    <dgm:pt modelId="{198F5539-7B4F-4885-BDD4-6FC297ED2369}" type="pres">
      <dgm:prSet presAssocID="{E1B0FC5C-D681-4E19-800E-F74F143076A0}" presName="root" presStyleCnt="0">
        <dgm:presLayoutVars>
          <dgm:dir/>
          <dgm:resizeHandles val="exact"/>
        </dgm:presLayoutVars>
      </dgm:prSet>
      <dgm:spPr/>
      <dgm:t>
        <a:bodyPr/>
        <a:lstStyle/>
        <a:p>
          <a:endParaRPr lang="de-DE"/>
        </a:p>
      </dgm:t>
    </dgm:pt>
    <dgm:pt modelId="{02DFBC54-DAAB-4A4E-9419-36C57E57AE86}" type="pres">
      <dgm:prSet presAssocID="{E1B0FC5C-D681-4E19-800E-F74F143076A0}" presName="container" presStyleCnt="0">
        <dgm:presLayoutVars>
          <dgm:dir/>
          <dgm:resizeHandles val="exact"/>
        </dgm:presLayoutVars>
      </dgm:prSet>
      <dgm:spPr/>
    </dgm:pt>
    <dgm:pt modelId="{BA99F63B-DD85-4E38-9653-E2EAA3B5C904}" type="pres">
      <dgm:prSet presAssocID="{167D2348-44E0-4FED-BEBC-35C4565E9C78}" presName="compNode" presStyleCnt="0"/>
      <dgm:spPr/>
    </dgm:pt>
    <dgm:pt modelId="{1CA329AD-1379-4CF3-B3ED-1CE619681955}" type="pres">
      <dgm:prSet presAssocID="{167D2348-44E0-4FED-BEBC-35C4565E9C78}" presName="iconBgRect" presStyleLbl="bgShp" presStyleIdx="0" presStyleCnt="4"/>
      <dgm:spPr/>
    </dgm:pt>
    <dgm:pt modelId="{29A20916-4057-4495-A45C-4D595FD534ED}" type="pres">
      <dgm:prSet presAssocID="{167D2348-44E0-4FED-BEBC-35C4565E9C7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Fabrik"/>
        </a:ext>
      </dgm:extLst>
    </dgm:pt>
    <dgm:pt modelId="{CBADB5B6-1238-4B14-8B47-F7F838B88EF6}" type="pres">
      <dgm:prSet presAssocID="{167D2348-44E0-4FED-BEBC-35C4565E9C78}" presName="spaceRect" presStyleCnt="0"/>
      <dgm:spPr/>
    </dgm:pt>
    <dgm:pt modelId="{43B71C6C-E1F3-46E5-AED3-7DD498EA56BA}" type="pres">
      <dgm:prSet presAssocID="{167D2348-44E0-4FED-BEBC-35C4565E9C78}" presName="textRect" presStyleLbl="revTx" presStyleIdx="0" presStyleCnt="4">
        <dgm:presLayoutVars>
          <dgm:chMax val="1"/>
          <dgm:chPref val="1"/>
        </dgm:presLayoutVars>
      </dgm:prSet>
      <dgm:spPr/>
      <dgm:t>
        <a:bodyPr/>
        <a:lstStyle/>
        <a:p>
          <a:endParaRPr lang="de-DE"/>
        </a:p>
      </dgm:t>
    </dgm:pt>
    <dgm:pt modelId="{805A163F-BDE3-49AA-91D2-272EEBCCAB62}" type="pres">
      <dgm:prSet presAssocID="{8A2706B8-21B3-47A2-8253-1A4DFC094EF5}" presName="sibTrans" presStyleLbl="sibTrans2D1" presStyleIdx="0" presStyleCnt="0"/>
      <dgm:spPr/>
      <dgm:t>
        <a:bodyPr/>
        <a:lstStyle/>
        <a:p>
          <a:endParaRPr lang="de-DE"/>
        </a:p>
      </dgm:t>
    </dgm:pt>
    <dgm:pt modelId="{F5789E1B-8894-40D6-BF86-2E4D250E6412}" type="pres">
      <dgm:prSet presAssocID="{B9095411-4FB4-41E7-9586-39D3A9C53B8B}" presName="compNode" presStyleCnt="0"/>
      <dgm:spPr/>
    </dgm:pt>
    <dgm:pt modelId="{2AA6D8BA-4F84-4C49-977F-665BA9C86E68}" type="pres">
      <dgm:prSet presAssocID="{B9095411-4FB4-41E7-9586-39D3A9C53B8B}" presName="iconBgRect" presStyleLbl="bgShp" presStyleIdx="1" presStyleCnt="4"/>
      <dgm:spPr/>
    </dgm:pt>
    <dgm:pt modelId="{F6E3694E-4C29-4484-84E4-89E62A4239B4}" type="pres">
      <dgm:prSet presAssocID="{B9095411-4FB4-41E7-9586-39D3A9C53B8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Pfeil Kreis mit einfarbiger Füllung"/>
        </a:ext>
      </dgm:extLst>
    </dgm:pt>
    <dgm:pt modelId="{40BF2FC9-C906-4F74-AE39-E4A5C3655446}" type="pres">
      <dgm:prSet presAssocID="{B9095411-4FB4-41E7-9586-39D3A9C53B8B}" presName="spaceRect" presStyleCnt="0"/>
      <dgm:spPr/>
    </dgm:pt>
    <dgm:pt modelId="{F907A115-EAEA-4549-BD88-374AD4A69548}" type="pres">
      <dgm:prSet presAssocID="{B9095411-4FB4-41E7-9586-39D3A9C53B8B}" presName="textRect" presStyleLbl="revTx" presStyleIdx="1" presStyleCnt="4">
        <dgm:presLayoutVars>
          <dgm:chMax val="1"/>
          <dgm:chPref val="1"/>
        </dgm:presLayoutVars>
      </dgm:prSet>
      <dgm:spPr/>
      <dgm:t>
        <a:bodyPr/>
        <a:lstStyle/>
        <a:p>
          <a:endParaRPr lang="de-DE"/>
        </a:p>
      </dgm:t>
    </dgm:pt>
    <dgm:pt modelId="{F69AD441-6A01-48DD-AD24-262DD4E64CB0}" type="pres">
      <dgm:prSet presAssocID="{F0A28DFE-D524-4FA7-9CF4-EF031D339632}" presName="sibTrans" presStyleLbl="sibTrans2D1" presStyleIdx="0" presStyleCnt="0"/>
      <dgm:spPr/>
      <dgm:t>
        <a:bodyPr/>
        <a:lstStyle/>
        <a:p>
          <a:endParaRPr lang="de-DE"/>
        </a:p>
      </dgm:t>
    </dgm:pt>
    <dgm:pt modelId="{D924CA5D-CB93-4224-A87B-F42E63915973}" type="pres">
      <dgm:prSet presAssocID="{7F5076C3-503E-45BC-A1EF-D5F4FEAD7554}" presName="compNode" presStyleCnt="0"/>
      <dgm:spPr/>
    </dgm:pt>
    <dgm:pt modelId="{F14A0D0D-26EA-4021-97C5-458095EF5BD4}" type="pres">
      <dgm:prSet presAssocID="{7F5076C3-503E-45BC-A1EF-D5F4FEAD7554}" presName="iconBgRect" presStyleLbl="bgShp" presStyleIdx="2" presStyleCnt="4"/>
      <dgm:spPr/>
    </dgm:pt>
    <dgm:pt modelId="{BE8B3F62-BC04-48E6-B9CE-18FD786232A7}" type="pres">
      <dgm:prSet presAssocID="{7F5076C3-503E-45BC-A1EF-D5F4FEAD75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Roboter"/>
        </a:ext>
      </dgm:extLst>
    </dgm:pt>
    <dgm:pt modelId="{4B3CDB92-3227-4597-8BF5-0B8951AB6B5D}" type="pres">
      <dgm:prSet presAssocID="{7F5076C3-503E-45BC-A1EF-D5F4FEAD7554}" presName="spaceRect" presStyleCnt="0"/>
      <dgm:spPr/>
    </dgm:pt>
    <dgm:pt modelId="{8E0069FB-B726-4951-A739-E7CEF527E3B5}" type="pres">
      <dgm:prSet presAssocID="{7F5076C3-503E-45BC-A1EF-D5F4FEAD7554}" presName="textRect" presStyleLbl="revTx" presStyleIdx="2" presStyleCnt="4">
        <dgm:presLayoutVars>
          <dgm:chMax val="1"/>
          <dgm:chPref val="1"/>
        </dgm:presLayoutVars>
      </dgm:prSet>
      <dgm:spPr/>
      <dgm:t>
        <a:bodyPr/>
        <a:lstStyle/>
        <a:p>
          <a:endParaRPr lang="de-DE"/>
        </a:p>
      </dgm:t>
    </dgm:pt>
    <dgm:pt modelId="{D23BC231-7DB8-4145-939E-868A903F980A}" type="pres">
      <dgm:prSet presAssocID="{F97D2E35-85A2-4E85-9946-E4404E68696A}" presName="sibTrans" presStyleLbl="sibTrans2D1" presStyleIdx="0" presStyleCnt="0"/>
      <dgm:spPr/>
      <dgm:t>
        <a:bodyPr/>
        <a:lstStyle/>
        <a:p>
          <a:endParaRPr lang="de-DE"/>
        </a:p>
      </dgm:t>
    </dgm:pt>
    <dgm:pt modelId="{088CA458-E4A5-47E3-8AE5-C6E9ECE62C3D}" type="pres">
      <dgm:prSet presAssocID="{AFF92E70-B16F-4C6C-99A6-82196121DEC9}" presName="compNode" presStyleCnt="0"/>
      <dgm:spPr/>
    </dgm:pt>
    <dgm:pt modelId="{86786740-E8E4-433C-8F00-79CD7B2D69E3}" type="pres">
      <dgm:prSet presAssocID="{AFF92E70-B16F-4C6C-99A6-82196121DEC9}" presName="iconBgRect" presStyleLbl="bgShp" presStyleIdx="3" presStyleCnt="4"/>
      <dgm:spPr/>
    </dgm:pt>
    <dgm:pt modelId="{132042E4-CAF8-4044-9811-8E3E5C41BADE}" type="pres">
      <dgm:prSet presAssocID="{AFF92E70-B16F-4C6C-99A6-82196121DEC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Computer"/>
        </a:ext>
      </dgm:extLst>
    </dgm:pt>
    <dgm:pt modelId="{02DBFD4D-6640-4A46-990F-B3267CB338D4}" type="pres">
      <dgm:prSet presAssocID="{AFF92E70-B16F-4C6C-99A6-82196121DEC9}" presName="spaceRect" presStyleCnt="0"/>
      <dgm:spPr/>
    </dgm:pt>
    <dgm:pt modelId="{C5498CC3-A134-4AD9-A2D9-37E1D6A0FA9E}" type="pres">
      <dgm:prSet presAssocID="{AFF92E70-B16F-4C6C-99A6-82196121DEC9}" presName="textRect" presStyleLbl="revTx" presStyleIdx="3" presStyleCnt="4">
        <dgm:presLayoutVars>
          <dgm:chMax val="1"/>
          <dgm:chPref val="1"/>
        </dgm:presLayoutVars>
      </dgm:prSet>
      <dgm:spPr/>
      <dgm:t>
        <a:bodyPr/>
        <a:lstStyle/>
        <a:p>
          <a:endParaRPr lang="de-DE"/>
        </a:p>
      </dgm:t>
    </dgm:pt>
  </dgm:ptLst>
  <dgm:cxnLst>
    <dgm:cxn modelId="{65745F3E-A7B9-D049-8BA0-97A7AE21EF9F}" type="presOf" srcId="{7F5076C3-503E-45BC-A1EF-D5F4FEAD7554}" destId="{8E0069FB-B726-4951-A739-E7CEF527E3B5}" srcOrd="0" destOrd="0" presId="urn:microsoft.com/office/officeart/2018/2/layout/IconCircleList"/>
    <dgm:cxn modelId="{9E4DA529-612B-4C18-A3B6-079E1D9DD7C0}" srcId="{E1B0FC5C-D681-4E19-800E-F74F143076A0}" destId="{167D2348-44E0-4FED-BEBC-35C4565E9C78}" srcOrd="0" destOrd="0" parTransId="{70893F28-6D43-456C-B17A-C3F722A47E49}" sibTransId="{8A2706B8-21B3-47A2-8253-1A4DFC094EF5}"/>
    <dgm:cxn modelId="{6F7AC1E7-7A52-7E46-9674-596F7138B12F}" type="presOf" srcId="{F0A28DFE-D524-4FA7-9CF4-EF031D339632}" destId="{F69AD441-6A01-48DD-AD24-262DD4E64CB0}" srcOrd="0" destOrd="0" presId="urn:microsoft.com/office/officeart/2018/2/layout/IconCircleList"/>
    <dgm:cxn modelId="{8183AFAE-33DA-4C48-A515-18A3354AE8D3}" srcId="{E1B0FC5C-D681-4E19-800E-F74F143076A0}" destId="{7F5076C3-503E-45BC-A1EF-D5F4FEAD7554}" srcOrd="2" destOrd="0" parTransId="{666E92F6-4F50-463C-8486-9C3BDAE75074}" sibTransId="{F97D2E35-85A2-4E85-9946-E4404E68696A}"/>
    <dgm:cxn modelId="{5EAF69E1-03EE-C845-AD21-4D1EF9FBEE5E}" type="presOf" srcId="{F97D2E35-85A2-4E85-9946-E4404E68696A}" destId="{D23BC231-7DB8-4145-939E-868A903F980A}" srcOrd="0" destOrd="0" presId="urn:microsoft.com/office/officeart/2018/2/layout/IconCircleList"/>
    <dgm:cxn modelId="{6E5081BE-49DA-BE43-AA8A-F4F3CD1ABA39}" type="presOf" srcId="{167D2348-44E0-4FED-BEBC-35C4565E9C78}" destId="{43B71C6C-E1F3-46E5-AED3-7DD498EA56BA}" srcOrd="0" destOrd="0" presId="urn:microsoft.com/office/officeart/2018/2/layout/IconCircleList"/>
    <dgm:cxn modelId="{75762E73-7047-B94B-8432-E659334D8B44}" type="presOf" srcId="{AFF92E70-B16F-4C6C-99A6-82196121DEC9}" destId="{C5498CC3-A134-4AD9-A2D9-37E1D6A0FA9E}" srcOrd="0" destOrd="0" presId="urn:microsoft.com/office/officeart/2018/2/layout/IconCircleList"/>
    <dgm:cxn modelId="{09F64981-F7E3-42FB-8D0D-40E38E1496D6}" srcId="{E1B0FC5C-D681-4E19-800E-F74F143076A0}" destId="{AFF92E70-B16F-4C6C-99A6-82196121DEC9}" srcOrd="3" destOrd="0" parTransId="{B9C0FE3B-6879-4A6A-AD7C-46753B078452}" sibTransId="{BBE5A70F-6258-4D67-9120-B2DDF9B34497}"/>
    <dgm:cxn modelId="{7E1AB914-70A5-4318-9DA3-42C09F4D1C40}" srcId="{E1B0FC5C-D681-4E19-800E-F74F143076A0}" destId="{B9095411-4FB4-41E7-9586-39D3A9C53B8B}" srcOrd="1" destOrd="0" parTransId="{94497CF9-4F1F-439D-AA5E-23E6F1E345DF}" sibTransId="{F0A28DFE-D524-4FA7-9CF4-EF031D339632}"/>
    <dgm:cxn modelId="{73E3F368-5D57-C949-99D4-521FBC261A5E}" type="presOf" srcId="{8A2706B8-21B3-47A2-8253-1A4DFC094EF5}" destId="{805A163F-BDE3-49AA-91D2-272EEBCCAB62}" srcOrd="0" destOrd="0" presId="urn:microsoft.com/office/officeart/2018/2/layout/IconCircleList"/>
    <dgm:cxn modelId="{3F184A52-500A-B142-A163-D6E713CA67ED}" type="presOf" srcId="{E1B0FC5C-D681-4E19-800E-F74F143076A0}" destId="{198F5539-7B4F-4885-BDD4-6FC297ED2369}" srcOrd="0" destOrd="0" presId="urn:microsoft.com/office/officeart/2018/2/layout/IconCircleList"/>
    <dgm:cxn modelId="{4839CB6C-B34B-BB40-BE61-2389BFA2ECB3}" type="presOf" srcId="{B9095411-4FB4-41E7-9586-39D3A9C53B8B}" destId="{F907A115-EAEA-4549-BD88-374AD4A69548}" srcOrd="0" destOrd="0" presId="urn:microsoft.com/office/officeart/2018/2/layout/IconCircleList"/>
    <dgm:cxn modelId="{390937BF-DF82-334D-B561-19F83B87E73F}" type="presParOf" srcId="{198F5539-7B4F-4885-BDD4-6FC297ED2369}" destId="{02DFBC54-DAAB-4A4E-9419-36C57E57AE86}" srcOrd="0" destOrd="0" presId="urn:microsoft.com/office/officeart/2018/2/layout/IconCircleList"/>
    <dgm:cxn modelId="{E758885C-8421-1E4B-BEC8-BFD007E011A6}" type="presParOf" srcId="{02DFBC54-DAAB-4A4E-9419-36C57E57AE86}" destId="{BA99F63B-DD85-4E38-9653-E2EAA3B5C904}" srcOrd="0" destOrd="0" presId="urn:microsoft.com/office/officeart/2018/2/layout/IconCircleList"/>
    <dgm:cxn modelId="{7AD74510-57C3-E649-AAEB-7400B1AE6204}" type="presParOf" srcId="{BA99F63B-DD85-4E38-9653-E2EAA3B5C904}" destId="{1CA329AD-1379-4CF3-B3ED-1CE619681955}" srcOrd="0" destOrd="0" presId="urn:microsoft.com/office/officeart/2018/2/layout/IconCircleList"/>
    <dgm:cxn modelId="{6C4B01C2-4EFE-B840-9F9D-CB38869F804C}" type="presParOf" srcId="{BA99F63B-DD85-4E38-9653-E2EAA3B5C904}" destId="{29A20916-4057-4495-A45C-4D595FD534ED}" srcOrd="1" destOrd="0" presId="urn:microsoft.com/office/officeart/2018/2/layout/IconCircleList"/>
    <dgm:cxn modelId="{021FE583-1162-2641-80E3-895C7695C1F0}" type="presParOf" srcId="{BA99F63B-DD85-4E38-9653-E2EAA3B5C904}" destId="{CBADB5B6-1238-4B14-8B47-F7F838B88EF6}" srcOrd="2" destOrd="0" presId="urn:microsoft.com/office/officeart/2018/2/layout/IconCircleList"/>
    <dgm:cxn modelId="{EF7C4102-2C10-4B4F-B2FB-FDF848D58D54}" type="presParOf" srcId="{BA99F63B-DD85-4E38-9653-E2EAA3B5C904}" destId="{43B71C6C-E1F3-46E5-AED3-7DD498EA56BA}" srcOrd="3" destOrd="0" presId="urn:microsoft.com/office/officeart/2018/2/layout/IconCircleList"/>
    <dgm:cxn modelId="{5C3CC0F4-D945-8141-8D15-A675CE1139F7}" type="presParOf" srcId="{02DFBC54-DAAB-4A4E-9419-36C57E57AE86}" destId="{805A163F-BDE3-49AA-91D2-272EEBCCAB62}" srcOrd="1" destOrd="0" presId="urn:microsoft.com/office/officeart/2018/2/layout/IconCircleList"/>
    <dgm:cxn modelId="{BB6E66EB-ED55-834B-B35D-FD2F0C6DDB86}" type="presParOf" srcId="{02DFBC54-DAAB-4A4E-9419-36C57E57AE86}" destId="{F5789E1B-8894-40D6-BF86-2E4D250E6412}" srcOrd="2" destOrd="0" presId="urn:microsoft.com/office/officeart/2018/2/layout/IconCircleList"/>
    <dgm:cxn modelId="{D0589FA6-8441-584C-A0E4-B17492D4F503}" type="presParOf" srcId="{F5789E1B-8894-40D6-BF86-2E4D250E6412}" destId="{2AA6D8BA-4F84-4C49-977F-665BA9C86E68}" srcOrd="0" destOrd="0" presId="urn:microsoft.com/office/officeart/2018/2/layout/IconCircleList"/>
    <dgm:cxn modelId="{B0D193C7-F543-C241-8176-BE5561EEF2F2}" type="presParOf" srcId="{F5789E1B-8894-40D6-BF86-2E4D250E6412}" destId="{F6E3694E-4C29-4484-84E4-89E62A4239B4}" srcOrd="1" destOrd="0" presId="urn:microsoft.com/office/officeart/2018/2/layout/IconCircleList"/>
    <dgm:cxn modelId="{30FDFD78-7C9C-2E4E-8575-DAE873FFFBD6}" type="presParOf" srcId="{F5789E1B-8894-40D6-BF86-2E4D250E6412}" destId="{40BF2FC9-C906-4F74-AE39-E4A5C3655446}" srcOrd="2" destOrd="0" presId="urn:microsoft.com/office/officeart/2018/2/layout/IconCircleList"/>
    <dgm:cxn modelId="{D2E0B684-98E1-9D4B-B31D-BFC069BE6B0C}" type="presParOf" srcId="{F5789E1B-8894-40D6-BF86-2E4D250E6412}" destId="{F907A115-EAEA-4549-BD88-374AD4A69548}" srcOrd="3" destOrd="0" presId="urn:microsoft.com/office/officeart/2018/2/layout/IconCircleList"/>
    <dgm:cxn modelId="{B3D9D038-84A5-4A4D-A5B4-871CF350126C}" type="presParOf" srcId="{02DFBC54-DAAB-4A4E-9419-36C57E57AE86}" destId="{F69AD441-6A01-48DD-AD24-262DD4E64CB0}" srcOrd="3" destOrd="0" presId="urn:microsoft.com/office/officeart/2018/2/layout/IconCircleList"/>
    <dgm:cxn modelId="{DA95D555-FAAB-B543-A7B0-571079C081C5}" type="presParOf" srcId="{02DFBC54-DAAB-4A4E-9419-36C57E57AE86}" destId="{D924CA5D-CB93-4224-A87B-F42E63915973}" srcOrd="4" destOrd="0" presId="urn:microsoft.com/office/officeart/2018/2/layout/IconCircleList"/>
    <dgm:cxn modelId="{DF5CD7F7-5C60-6D4D-B436-0354136262FB}" type="presParOf" srcId="{D924CA5D-CB93-4224-A87B-F42E63915973}" destId="{F14A0D0D-26EA-4021-97C5-458095EF5BD4}" srcOrd="0" destOrd="0" presId="urn:microsoft.com/office/officeart/2018/2/layout/IconCircleList"/>
    <dgm:cxn modelId="{5BB04B87-4203-C048-9D9E-88236D4A1CD5}" type="presParOf" srcId="{D924CA5D-CB93-4224-A87B-F42E63915973}" destId="{BE8B3F62-BC04-48E6-B9CE-18FD786232A7}" srcOrd="1" destOrd="0" presId="urn:microsoft.com/office/officeart/2018/2/layout/IconCircleList"/>
    <dgm:cxn modelId="{8D9EB32D-7874-6740-8EF9-DB62659809F2}" type="presParOf" srcId="{D924CA5D-CB93-4224-A87B-F42E63915973}" destId="{4B3CDB92-3227-4597-8BF5-0B8951AB6B5D}" srcOrd="2" destOrd="0" presId="urn:microsoft.com/office/officeart/2018/2/layout/IconCircleList"/>
    <dgm:cxn modelId="{68924B1C-D3DE-8948-ACFC-393A29FE8A0B}" type="presParOf" srcId="{D924CA5D-CB93-4224-A87B-F42E63915973}" destId="{8E0069FB-B726-4951-A739-E7CEF527E3B5}" srcOrd="3" destOrd="0" presId="urn:microsoft.com/office/officeart/2018/2/layout/IconCircleList"/>
    <dgm:cxn modelId="{E4430236-BF36-AF48-801A-7008FDEB48D6}" type="presParOf" srcId="{02DFBC54-DAAB-4A4E-9419-36C57E57AE86}" destId="{D23BC231-7DB8-4145-939E-868A903F980A}" srcOrd="5" destOrd="0" presId="urn:microsoft.com/office/officeart/2018/2/layout/IconCircleList"/>
    <dgm:cxn modelId="{FE690DD1-E614-BD42-97BE-5CB5F3026E58}" type="presParOf" srcId="{02DFBC54-DAAB-4A4E-9419-36C57E57AE86}" destId="{088CA458-E4A5-47E3-8AE5-C6E9ECE62C3D}" srcOrd="6" destOrd="0" presId="urn:microsoft.com/office/officeart/2018/2/layout/IconCircleList"/>
    <dgm:cxn modelId="{BF477EE2-A98A-BB42-A628-84B455DA0D23}" type="presParOf" srcId="{088CA458-E4A5-47E3-8AE5-C6E9ECE62C3D}" destId="{86786740-E8E4-433C-8F00-79CD7B2D69E3}" srcOrd="0" destOrd="0" presId="urn:microsoft.com/office/officeart/2018/2/layout/IconCircleList"/>
    <dgm:cxn modelId="{7AD5DFB8-80A8-D941-9DB3-8FDBC6FA49C3}" type="presParOf" srcId="{088CA458-E4A5-47E3-8AE5-C6E9ECE62C3D}" destId="{132042E4-CAF8-4044-9811-8E3E5C41BADE}" srcOrd="1" destOrd="0" presId="urn:microsoft.com/office/officeart/2018/2/layout/IconCircleList"/>
    <dgm:cxn modelId="{9B0EE872-A70B-9248-A450-1679BDBEF593}" type="presParOf" srcId="{088CA458-E4A5-47E3-8AE5-C6E9ECE62C3D}" destId="{02DBFD4D-6640-4A46-990F-B3267CB338D4}" srcOrd="2" destOrd="0" presId="urn:microsoft.com/office/officeart/2018/2/layout/IconCircleList"/>
    <dgm:cxn modelId="{D6930B72-C3BA-5A45-B625-59F9C69ECBB8}" type="presParOf" srcId="{088CA458-E4A5-47E3-8AE5-C6E9ECE62C3D}" destId="{C5498CC3-A134-4AD9-A2D9-37E1D6A0FA9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63D4FF5-0830-423C-9F4C-0E25EDA530B3}" type="doc">
      <dgm:prSet loTypeId="urn:microsoft.com/office/officeart/2005/8/layout/hierarchy4" loCatId="list" qsTypeId="urn:microsoft.com/office/officeart/2005/8/quickstyle/simple1" qsCatId="simple" csTypeId="urn:microsoft.com/office/officeart/2005/8/colors/colorful1" csCatId="colorful" phldr="1"/>
      <dgm:spPr/>
      <dgm:t>
        <a:bodyPr/>
        <a:lstStyle/>
        <a:p>
          <a:endParaRPr lang="de-DE"/>
        </a:p>
      </dgm:t>
    </dgm:pt>
    <dgm:pt modelId="{8ACD1198-E323-4BD2-A70F-F736150331A0}">
      <dgm:prSet phldrT="[Text]" custT="1"/>
      <dgm:spPr/>
      <dgm:t>
        <a:bodyPr/>
        <a:lstStyle/>
        <a:p>
          <a:r>
            <a:rPr lang="de-DE" sz="4000" dirty="0">
              <a:latin typeface="Calibri" panose="020F0502020204030204" pitchFamily="34" charset="0"/>
              <a:cs typeface="Calibri" panose="020F0502020204030204" pitchFamily="34" charset="0"/>
            </a:rPr>
            <a:t>Computer, </a:t>
          </a:r>
          <a:br>
            <a:rPr lang="de-DE" sz="4000" dirty="0">
              <a:latin typeface="Calibri" panose="020F0502020204030204" pitchFamily="34" charset="0"/>
              <a:cs typeface="Calibri" panose="020F0502020204030204" pitchFamily="34" charset="0"/>
            </a:rPr>
          </a:br>
          <a:r>
            <a:rPr lang="de-DE" sz="4000" dirty="0">
              <a:latin typeface="Calibri" panose="020F0502020204030204" pitchFamily="34" charset="0"/>
              <a:cs typeface="Calibri" panose="020F0502020204030204" pitchFamily="34" charset="0"/>
            </a:rPr>
            <a:t>E-Mail, Internet</a:t>
          </a:r>
        </a:p>
      </dgm:t>
    </dgm:pt>
    <dgm:pt modelId="{55394029-7750-456B-B74E-467FCC213393}" type="parTrans" cxnId="{15F15C9A-5AD6-499E-9C18-65EA46B3E2C9}">
      <dgm:prSet/>
      <dgm:spPr/>
      <dgm:t>
        <a:bodyPr/>
        <a:lstStyle/>
        <a:p>
          <a:endParaRPr lang="de-DE"/>
        </a:p>
      </dgm:t>
    </dgm:pt>
    <dgm:pt modelId="{F1136EB2-BF56-4BE3-BEC0-7C209630A72F}" type="sibTrans" cxnId="{15F15C9A-5AD6-499E-9C18-65EA46B3E2C9}">
      <dgm:prSet/>
      <dgm:spPr/>
      <dgm:t>
        <a:bodyPr/>
        <a:lstStyle/>
        <a:p>
          <a:endParaRPr lang="de-DE"/>
        </a:p>
      </dgm:t>
    </dgm:pt>
    <dgm:pt modelId="{FC5B2B47-25E8-421F-BE95-A35D0C7155D9}">
      <dgm:prSet phldrT="[Text]" custT="1"/>
      <dgm:spPr/>
      <dgm:t>
        <a:bodyPr/>
        <a:lstStyle/>
        <a:p>
          <a:r>
            <a:rPr lang="de-DE" sz="2800" dirty="0">
              <a:latin typeface="Calibri" panose="020F0502020204030204" pitchFamily="34" charset="0"/>
              <a:cs typeface="Calibri" panose="020F0502020204030204" pitchFamily="34" charset="0"/>
            </a:rPr>
            <a:t>Virtuelle Meetings, Clouds, Dokumenten-Sharing</a:t>
          </a:r>
        </a:p>
      </dgm:t>
    </dgm:pt>
    <dgm:pt modelId="{AE26333B-AF44-493B-989E-91261363CAD5}" type="parTrans" cxnId="{50F9F00F-50C6-447C-A824-4E55A3CE40D7}">
      <dgm:prSet/>
      <dgm:spPr/>
      <dgm:t>
        <a:bodyPr/>
        <a:lstStyle/>
        <a:p>
          <a:endParaRPr lang="de-DE"/>
        </a:p>
      </dgm:t>
    </dgm:pt>
    <dgm:pt modelId="{5533EF2E-1F54-435E-B377-70EA9DF3C981}" type="sibTrans" cxnId="{50F9F00F-50C6-447C-A824-4E55A3CE40D7}">
      <dgm:prSet/>
      <dgm:spPr/>
      <dgm:t>
        <a:bodyPr/>
        <a:lstStyle/>
        <a:p>
          <a:endParaRPr lang="de-DE"/>
        </a:p>
      </dgm:t>
    </dgm:pt>
    <dgm:pt modelId="{5341B660-9244-49A7-9FC8-DD75A2867F57}">
      <dgm:prSet phldrT="[Text]" custT="1"/>
      <dgm:spPr/>
      <dgm:t>
        <a:bodyPr/>
        <a:lstStyle/>
        <a:p>
          <a:r>
            <a:rPr lang="de-DE" sz="2400" dirty="0">
              <a:latin typeface="Calibri" panose="020F0502020204030204" pitchFamily="34" charset="0"/>
              <a:cs typeface="Calibri" panose="020F0502020204030204" pitchFamily="34" charset="0"/>
            </a:rPr>
            <a:t>Homeoffice</a:t>
          </a:r>
        </a:p>
      </dgm:t>
    </dgm:pt>
    <dgm:pt modelId="{5503F7E1-326B-47CD-9866-59D70B6F1DA6}" type="parTrans" cxnId="{9AEF358A-10C6-4968-97F0-07EF51A3D50F}">
      <dgm:prSet/>
      <dgm:spPr/>
      <dgm:t>
        <a:bodyPr/>
        <a:lstStyle/>
        <a:p>
          <a:endParaRPr lang="de-DE"/>
        </a:p>
      </dgm:t>
    </dgm:pt>
    <dgm:pt modelId="{ADA09540-F20E-4365-A1F0-D8E804434586}" type="sibTrans" cxnId="{9AEF358A-10C6-4968-97F0-07EF51A3D50F}">
      <dgm:prSet/>
      <dgm:spPr/>
      <dgm:t>
        <a:bodyPr/>
        <a:lstStyle/>
        <a:p>
          <a:endParaRPr lang="de-DE"/>
        </a:p>
      </dgm:t>
    </dgm:pt>
    <dgm:pt modelId="{1584779C-458D-4669-95BB-0D02FDFBA13B}">
      <dgm:prSet phldrT="[Text]" custT="1"/>
      <dgm:spPr/>
      <dgm:t>
        <a:bodyPr/>
        <a:lstStyle/>
        <a:p>
          <a:r>
            <a:rPr lang="de-DE" sz="2400" dirty="0">
              <a:latin typeface="Calibri" panose="020F0502020204030204" pitchFamily="34" charset="0"/>
              <a:cs typeface="Calibri" panose="020F0502020204030204" pitchFamily="34" charset="0"/>
            </a:rPr>
            <a:t>Flexible Arbeitszeiten bzw. Arbeitsorte</a:t>
          </a:r>
        </a:p>
      </dgm:t>
    </dgm:pt>
    <dgm:pt modelId="{09D76950-B341-4801-9C0C-419FFC8A0BD0}" type="parTrans" cxnId="{6F7A054B-D9F2-41CB-AC90-1E7F3DA15DBA}">
      <dgm:prSet/>
      <dgm:spPr/>
      <dgm:t>
        <a:bodyPr/>
        <a:lstStyle/>
        <a:p>
          <a:endParaRPr lang="de-DE"/>
        </a:p>
      </dgm:t>
    </dgm:pt>
    <dgm:pt modelId="{4E9FEAB8-032C-4415-A755-30904AA61696}" type="sibTrans" cxnId="{6F7A054B-D9F2-41CB-AC90-1E7F3DA15DBA}">
      <dgm:prSet/>
      <dgm:spPr/>
      <dgm:t>
        <a:bodyPr/>
        <a:lstStyle/>
        <a:p>
          <a:endParaRPr lang="de-DE"/>
        </a:p>
      </dgm:t>
    </dgm:pt>
    <dgm:pt modelId="{187BC0F1-8364-42EB-9E92-0F7D0019F293}">
      <dgm:prSet phldrT="[Text]" custT="1"/>
      <dgm:spPr/>
      <dgm:t>
        <a:bodyPr/>
        <a:lstStyle/>
        <a:p>
          <a:r>
            <a:rPr lang="de-DE" sz="2800" dirty="0">
              <a:latin typeface="Calibri" panose="020F0502020204030204" pitchFamily="34" charset="0"/>
              <a:cs typeface="Calibri" panose="020F0502020204030204" pitchFamily="34" charset="0"/>
            </a:rPr>
            <a:t>Digitale Management-Tools</a:t>
          </a:r>
        </a:p>
      </dgm:t>
    </dgm:pt>
    <dgm:pt modelId="{2D35B0A3-2390-4699-ACFE-0A9454EDFF9D}" type="parTrans" cxnId="{844993D7-B1A3-4A35-B2D8-6E8AB64CC33A}">
      <dgm:prSet/>
      <dgm:spPr/>
      <dgm:t>
        <a:bodyPr/>
        <a:lstStyle/>
        <a:p>
          <a:endParaRPr lang="de-DE"/>
        </a:p>
      </dgm:t>
    </dgm:pt>
    <dgm:pt modelId="{ED2F9A7C-E007-4BF3-9F22-F860FC0FF9FA}" type="sibTrans" cxnId="{844993D7-B1A3-4A35-B2D8-6E8AB64CC33A}">
      <dgm:prSet/>
      <dgm:spPr/>
      <dgm:t>
        <a:bodyPr/>
        <a:lstStyle/>
        <a:p>
          <a:endParaRPr lang="de-DE"/>
        </a:p>
      </dgm:t>
    </dgm:pt>
    <dgm:pt modelId="{7B73D57F-6E49-48B8-8738-B1CC46117763}">
      <dgm:prSet phldrT="[Text]" custT="1"/>
      <dgm:spPr/>
      <dgm:t>
        <a:bodyPr/>
        <a:lstStyle/>
        <a:p>
          <a:r>
            <a:rPr lang="de-DE" sz="2400" dirty="0">
              <a:latin typeface="Calibri" panose="020F0502020204030204" pitchFamily="34" charset="0"/>
              <a:cs typeface="Calibri" panose="020F0502020204030204" pitchFamily="34" charset="0"/>
            </a:rPr>
            <a:t>Virtuelle Teams</a:t>
          </a:r>
        </a:p>
      </dgm:t>
    </dgm:pt>
    <dgm:pt modelId="{D86C3AC5-3117-43DD-91A3-9405F6206EBB}" type="parTrans" cxnId="{31A61470-84E1-4F4B-B761-16F00F970719}">
      <dgm:prSet/>
      <dgm:spPr/>
      <dgm:t>
        <a:bodyPr/>
        <a:lstStyle/>
        <a:p>
          <a:endParaRPr lang="de-DE"/>
        </a:p>
      </dgm:t>
    </dgm:pt>
    <dgm:pt modelId="{D4E0FF0A-3451-45DC-BADD-2E596A686E81}" type="sibTrans" cxnId="{31A61470-84E1-4F4B-B761-16F00F970719}">
      <dgm:prSet/>
      <dgm:spPr/>
      <dgm:t>
        <a:bodyPr/>
        <a:lstStyle/>
        <a:p>
          <a:endParaRPr lang="de-DE"/>
        </a:p>
      </dgm:t>
    </dgm:pt>
    <dgm:pt modelId="{F2F71F46-9C3D-418C-A64A-EC7153296571}" type="pres">
      <dgm:prSet presAssocID="{963D4FF5-0830-423C-9F4C-0E25EDA530B3}" presName="Name0" presStyleCnt="0">
        <dgm:presLayoutVars>
          <dgm:chPref val="1"/>
          <dgm:dir/>
          <dgm:animOne val="branch"/>
          <dgm:animLvl val="lvl"/>
          <dgm:resizeHandles/>
        </dgm:presLayoutVars>
      </dgm:prSet>
      <dgm:spPr/>
      <dgm:t>
        <a:bodyPr/>
        <a:lstStyle/>
        <a:p>
          <a:endParaRPr lang="de-DE"/>
        </a:p>
      </dgm:t>
    </dgm:pt>
    <dgm:pt modelId="{85D60A26-87F8-4DBB-AC9D-BFC40D4F3F6F}" type="pres">
      <dgm:prSet presAssocID="{8ACD1198-E323-4BD2-A70F-F736150331A0}" presName="vertOne" presStyleCnt="0"/>
      <dgm:spPr/>
    </dgm:pt>
    <dgm:pt modelId="{4DB11AA3-87DB-440A-B45D-E28402BF8E9D}" type="pres">
      <dgm:prSet presAssocID="{8ACD1198-E323-4BD2-A70F-F736150331A0}" presName="txOne" presStyleLbl="node0" presStyleIdx="0" presStyleCnt="1" custScaleY="99268" custLinFactY="200000" custLinFactNeighborX="0" custLinFactNeighborY="201357">
        <dgm:presLayoutVars>
          <dgm:chPref val="3"/>
        </dgm:presLayoutVars>
      </dgm:prSet>
      <dgm:spPr/>
      <dgm:t>
        <a:bodyPr/>
        <a:lstStyle/>
        <a:p>
          <a:endParaRPr lang="de-DE"/>
        </a:p>
      </dgm:t>
    </dgm:pt>
    <dgm:pt modelId="{8C607B69-D84A-44CB-A7E9-C8EB22681925}" type="pres">
      <dgm:prSet presAssocID="{8ACD1198-E323-4BD2-A70F-F736150331A0}" presName="parTransOne" presStyleCnt="0"/>
      <dgm:spPr/>
    </dgm:pt>
    <dgm:pt modelId="{2A71E580-83DE-4A88-834D-36957D6CBDDB}" type="pres">
      <dgm:prSet presAssocID="{8ACD1198-E323-4BD2-A70F-F736150331A0}" presName="horzOne" presStyleCnt="0"/>
      <dgm:spPr/>
    </dgm:pt>
    <dgm:pt modelId="{8F61045C-01A3-4661-9224-40DBCC77D72D}" type="pres">
      <dgm:prSet presAssocID="{FC5B2B47-25E8-421F-BE95-A35D0C7155D9}" presName="vertTwo" presStyleCnt="0"/>
      <dgm:spPr/>
    </dgm:pt>
    <dgm:pt modelId="{6A8DE00C-ACE4-44F6-958D-B65818B18CFD}" type="pres">
      <dgm:prSet presAssocID="{FC5B2B47-25E8-421F-BE95-A35D0C7155D9}" presName="txTwo" presStyleLbl="node2" presStyleIdx="0" presStyleCnt="2" custLinFactNeighborX="-18" custLinFactNeighborY="20970">
        <dgm:presLayoutVars>
          <dgm:chPref val="3"/>
        </dgm:presLayoutVars>
      </dgm:prSet>
      <dgm:spPr/>
      <dgm:t>
        <a:bodyPr/>
        <a:lstStyle/>
        <a:p>
          <a:endParaRPr lang="de-DE"/>
        </a:p>
      </dgm:t>
    </dgm:pt>
    <dgm:pt modelId="{FDD242F2-C01F-4FA2-A844-96E0E8566498}" type="pres">
      <dgm:prSet presAssocID="{FC5B2B47-25E8-421F-BE95-A35D0C7155D9}" presName="parTransTwo" presStyleCnt="0"/>
      <dgm:spPr/>
    </dgm:pt>
    <dgm:pt modelId="{6DE784A1-91FD-46DB-BF0F-F96A7A377E77}" type="pres">
      <dgm:prSet presAssocID="{FC5B2B47-25E8-421F-BE95-A35D0C7155D9}" presName="horzTwo" presStyleCnt="0"/>
      <dgm:spPr/>
    </dgm:pt>
    <dgm:pt modelId="{761A2B0F-F955-4655-96B9-6019CAF4CC1F}" type="pres">
      <dgm:prSet presAssocID="{5341B660-9244-49A7-9FC8-DD75A2867F57}" presName="vertThree" presStyleCnt="0"/>
      <dgm:spPr/>
    </dgm:pt>
    <dgm:pt modelId="{93D014DF-F072-4056-B111-DC841D3B7FFD}" type="pres">
      <dgm:prSet presAssocID="{5341B660-9244-49A7-9FC8-DD75A2867F57}" presName="txThree" presStyleLbl="node3" presStyleIdx="0" presStyleCnt="3" custLinFactY="-200000" custLinFactNeighborY="-215837">
        <dgm:presLayoutVars>
          <dgm:chPref val="3"/>
        </dgm:presLayoutVars>
      </dgm:prSet>
      <dgm:spPr/>
      <dgm:t>
        <a:bodyPr/>
        <a:lstStyle/>
        <a:p>
          <a:endParaRPr lang="de-DE"/>
        </a:p>
      </dgm:t>
    </dgm:pt>
    <dgm:pt modelId="{016D6C67-6A1A-42B2-ABF6-8881583F6F4C}" type="pres">
      <dgm:prSet presAssocID="{5341B660-9244-49A7-9FC8-DD75A2867F57}" presName="horzThree" presStyleCnt="0"/>
      <dgm:spPr/>
    </dgm:pt>
    <dgm:pt modelId="{EE8E601B-6B85-4E24-937C-EABF13CA6A74}" type="pres">
      <dgm:prSet presAssocID="{ADA09540-F20E-4365-A1F0-D8E804434586}" presName="sibSpaceThree" presStyleCnt="0"/>
      <dgm:spPr/>
    </dgm:pt>
    <dgm:pt modelId="{580FAD0D-DA90-4BB9-9C17-3A3B2FD48298}" type="pres">
      <dgm:prSet presAssocID="{1584779C-458D-4669-95BB-0D02FDFBA13B}" presName="vertThree" presStyleCnt="0"/>
      <dgm:spPr/>
    </dgm:pt>
    <dgm:pt modelId="{30828AB9-5AF3-48AC-B91A-F91CE3BC3FA5}" type="pres">
      <dgm:prSet presAssocID="{1584779C-458D-4669-95BB-0D02FDFBA13B}" presName="txThree" presStyleLbl="node3" presStyleIdx="1" presStyleCnt="3" custLinFactY="-200000" custLinFactNeighborY="-215837">
        <dgm:presLayoutVars>
          <dgm:chPref val="3"/>
        </dgm:presLayoutVars>
      </dgm:prSet>
      <dgm:spPr/>
      <dgm:t>
        <a:bodyPr/>
        <a:lstStyle/>
        <a:p>
          <a:endParaRPr lang="de-DE"/>
        </a:p>
      </dgm:t>
    </dgm:pt>
    <dgm:pt modelId="{5B9EC717-8E8A-42EE-AB04-FC727459FBCD}" type="pres">
      <dgm:prSet presAssocID="{1584779C-458D-4669-95BB-0D02FDFBA13B}" presName="horzThree" presStyleCnt="0"/>
      <dgm:spPr/>
    </dgm:pt>
    <dgm:pt modelId="{2C8DE92F-8A2E-431F-8398-8F7B35B955EF}" type="pres">
      <dgm:prSet presAssocID="{5533EF2E-1F54-435E-B377-70EA9DF3C981}" presName="sibSpaceTwo" presStyleCnt="0"/>
      <dgm:spPr/>
    </dgm:pt>
    <dgm:pt modelId="{AF601436-0018-473C-9833-7DDA8A32143A}" type="pres">
      <dgm:prSet presAssocID="{187BC0F1-8364-42EB-9E92-0F7D0019F293}" presName="vertTwo" presStyleCnt="0"/>
      <dgm:spPr/>
    </dgm:pt>
    <dgm:pt modelId="{DEB80245-130E-4B48-9CB7-74ACEBA18A62}" type="pres">
      <dgm:prSet presAssocID="{187BC0F1-8364-42EB-9E92-0F7D0019F293}" presName="txTwo" presStyleLbl="node2" presStyleIdx="1" presStyleCnt="2" custLinFactNeighborX="-36" custLinFactNeighborY="20970">
        <dgm:presLayoutVars>
          <dgm:chPref val="3"/>
        </dgm:presLayoutVars>
      </dgm:prSet>
      <dgm:spPr/>
      <dgm:t>
        <a:bodyPr/>
        <a:lstStyle/>
        <a:p>
          <a:endParaRPr lang="de-DE"/>
        </a:p>
      </dgm:t>
    </dgm:pt>
    <dgm:pt modelId="{EE9E54F6-86D9-4405-A03A-20CADA70C93C}" type="pres">
      <dgm:prSet presAssocID="{187BC0F1-8364-42EB-9E92-0F7D0019F293}" presName="parTransTwo" presStyleCnt="0"/>
      <dgm:spPr/>
    </dgm:pt>
    <dgm:pt modelId="{252A8629-8019-4C97-9820-EF31722DF49C}" type="pres">
      <dgm:prSet presAssocID="{187BC0F1-8364-42EB-9E92-0F7D0019F293}" presName="horzTwo" presStyleCnt="0"/>
      <dgm:spPr/>
    </dgm:pt>
    <dgm:pt modelId="{A1DFC743-4E86-4B85-A7C2-881CC5FBEBC8}" type="pres">
      <dgm:prSet presAssocID="{7B73D57F-6E49-48B8-8738-B1CC46117763}" presName="vertThree" presStyleCnt="0"/>
      <dgm:spPr/>
    </dgm:pt>
    <dgm:pt modelId="{8843EAAD-567C-4E2B-8C2B-C896E53EE9E3}" type="pres">
      <dgm:prSet presAssocID="{7B73D57F-6E49-48B8-8738-B1CC46117763}" presName="txThree" presStyleLbl="node3" presStyleIdx="2" presStyleCnt="3" custLinFactY="-200000" custLinFactNeighborY="-215837">
        <dgm:presLayoutVars>
          <dgm:chPref val="3"/>
        </dgm:presLayoutVars>
      </dgm:prSet>
      <dgm:spPr/>
      <dgm:t>
        <a:bodyPr/>
        <a:lstStyle/>
        <a:p>
          <a:endParaRPr lang="de-DE"/>
        </a:p>
      </dgm:t>
    </dgm:pt>
    <dgm:pt modelId="{9FA866EF-96FD-46EC-BED6-8EF874D8E5B4}" type="pres">
      <dgm:prSet presAssocID="{7B73D57F-6E49-48B8-8738-B1CC46117763}" presName="horzThree" presStyleCnt="0"/>
      <dgm:spPr/>
    </dgm:pt>
  </dgm:ptLst>
  <dgm:cxnLst>
    <dgm:cxn modelId="{31A61470-84E1-4F4B-B761-16F00F970719}" srcId="{187BC0F1-8364-42EB-9E92-0F7D0019F293}" destId="{7B73D57F-6E49-48B8-8738-B1CC46117763}" srcOrd="0" destOrd="0" parTransId="{D86C3AC5-3117-43DD-91A3-9405F6206EBB}" sibTransId="{D4E0FF0A-3451-45DC-BADD-2E596A686E81}"/>
    <dgm:cxn modelId="{0D9B845F-CB82-473D-99B8-014F0A109A92}" type="presOf" srcId="{FC5B2B47-25E8-421F-BE95-A35D0C7155D9}" destId="{6A8DE00C-ACE4-44F6-958D-B65818B18CFD}" srcOrd="0" destOrd="0" presId="urn:microsoft.com/office/officeart/2005/8/layout/hierarchy4"/>
    <dgm:cxn modelId="{9BB991BF-354D-4A20-854A-D15EF1311DE0}" type="presOf" srcId="{8ACD1198-E323-4BD2-A70F-F736150331A0}" destId="{4DB11AA3-87DB-440A-B45D-E28402BF8E9D}" srcOrd="0" destOrd="0" presId="urn:microsoft.com/office/officeart/2005/8/layout/hierarchy4"/>
    <dgm:cxn modelId="{F774BE04-0D89-4624-8ACC-CD33D3E45237}" type="presOf" srcId="{187BC0F1-8364-42EB-9E92-0F7D0019F293}" destId="{DEB80245-130E-4B48-9CB7-74ACEBA18A62}" srcOrd="0" destOrd="0" presId="urn:microsoft.com/office/officeart/2005/8/layout/hierarchy4"/>
    <dgm:cxn modelId="{6F7A054B-D9F2-41CB-AC90-1E7F3DA15DBA}" srcId="{FC5B2B47-25E8-421F-BE95-A35D0C7155D9}" destId="{1584779C-458D-4669-95BB-0D02FDFBA13B}" srcOrd="1" destOrd="0" parTransId="{09D76950-B341-4801-9C0C-419FFC8A0BD0}" sibTransId="{4E9FEAB8-032C-4415-A755-30904AA61696}"/>
    <dgm:cxn modelId="{28BBA3D1-7BEC-427E-B31D-2B54C71C4C1F}" type="presOf" srcId="{963D4FF5-0830-423C-9F4C-0E25EDA530B3}" destId="{F2F71F46-9C3D-418C-A64A-EC7153296571}" srcOrd="0" destOrd="0" presId="urn:microsoft.com/office/officeart/2005/8/layout/hierarchy4"/>
    <dgm:cxn modelId="{9AEF358A-10C6-4968-97F0-07EF51A3D50F}" srcId="{FC5B2B47-25E8-421F-BE95-A35D0C7155D9}" destId="{5341B660-9244-49A7-9FC8-DD75A2867F57}" srcOrd="0" destOrd="0" parTransId="{5503F7E1-326B-47CD-9866-59D70B6F1DA6}" sibTransId="{ADA09540-F20E-4365-A1F0-D8E804434586}"/>
    <dgm:cxn modelId="{844993D7-B1A3-4A35-B2D8-6E8AB64CC33A}" srcId="{8ACD1198-E323-4BD2-A70F-F736150331A0}" destId="{187BC0F1-8364-42EB-9E92-0F7D0019F293}" srcOrd="1" destOrd="0" parTransId="{2D35B0A3-2390-4699-ACFE-0A9454EDFF9D}" sibTransId="{ED2F9A7C-E007-4BF3-9F22-F860FC0FF9FA}"/>
    <dgm:cxn modelId="{50F9F00F-50C6-447C-A824-4E55A3CE40D7}" srcId="{8ACD1198-E323-4BD2-A70F-F736150331A0}" destId="{FC5B2B47-25E8-421F-BE95-A35D0C7155D9}" srcOrd="0" destOrd="0" parTransId="{AE26333B-AF44-493B-989E-91261363CAD5}" sibTransId="{5533EF2E-1F54-435E-B377-70EA9DF3C981}"/>
    <dgm:cxn modelId="{51C8473B-7170-4340-8406-919046AE9137}" type="presOf" srcId="{1584779C-458D-4669-95BB-0D02FDFBA13B}" destId="{30828AB9-5AF3-48AC-B91A-F91CE3BC3FA5}" srcOrd="0" destOrd="0" presId="urn:microsoft.com/office/officeart/2005/8/layout/hierarchy4"/>
    <dgm:cxn modelId="{15F15C9A-5AD6-499E-9C18-65EA46B3E2C9}" srcId="{963D4FF5-0830-423C-9F4C-0E25EDA530B3}" destId="{8ACD1198-E323-4BD2-A70F-F736150331A0}" srcOrd="0" destOrd="0" parTransId="{55394029-7750-456B-B74E-467FCC213393}" sibTransId="{F1136EB2-BF56-4BE3-BEC0-7C209630A72F}"/>
    <dgm:cxn modelId="{492EC032-8FAF-4EB5-8264-F94DF695EDA7}" type="presOf" srcId="{5341B660-9244-49A7-9FC8-DD75A2867F57}" destId="{93D014DF-F072-4056-B111-DC841D3B7FFD}" srcOrd="0" destOrd="0" presId="urn:microsoft.com/office/officeart/2005/8/layout/hierarchy4"/>
    <dgm:cxn modelId="{153BDD1C-1DED-4E17-B284-7378D0E95882}" type="presOf" srcId="{7B73D57F-6E49-48B8-8738-B1CC46117763}" destId="{8843EAAD-567C-4E2B-8C2B-C896E53EE9E3}" srcOrd="0" destOrd="0" presId="urn:microsoft.com/office/officeart/2005/8/layout/hierarchy4"/>
    <dgm:cxn modelId="{DE683D61-D775-4EA3-A301-50460735D338}" type="presParOf" srcId="{F2F71F46-9C3D-418C-A64A-EC7153296571}" destId="{85D60A26-87F8-4DBB-AC9D-BFC40D4F3F6F}" srcOrd="0" destOrd="0" presId="urn:microsoft.com/office/officeart/2005/8/layout/hierarchy4"/>
    <dgm:cxn modelId="{9DE3C2E0-6E0A-4ADA-BDE1-CCC9F267F8BE}" type="presParOf" srcId="{85D60A26-87F8-4DBB-AC9D-BFC40D4F3F6F}" destId="{4DB11AA3-87DB-440A-B45D-E28402BF8E9D}" srcOrd="0" destOrd="0" presId="urn:microsoft.com/office/officeart/2005/8/layout/hierarchy4"/>
    <dgm:cxn modelId="{624EC093-567D-4E77-B8B7-5C778E100B90}" type="presParOf" srcId="{85D60A26-87F8-4DBB-AC9D-BFC40D4F3F6F}" destId="{8C607B69-D84A-44CB-A7E9-C8EB22681925}" srcOrd="1" destOrd="0" presId="urn:microsoft.com/office/officeart/2005/8/layout/hierarchy4"/>
    <dgm:cxn modelId="{BBACDE61-5915-490E-9091-33D82F37F349}" type="presParOf" srcId="{85D60A26-87F8-4DBB-AC9D-BFC40D4F3F6F}" destId="{2A71E580-83DE-4A88-834D-36957D6CBDDB}" srcOrd="2" destOrd="0" presId="urn:microsoft.com/office/officeart/2005/8/layout/hierarchy4"/>
    <dgm:cxn modelId="{16CFEA7D-8C43-4CB1-AFBF-D2D09CBB11C7}" type="presParOf" srcId="{2A71E580-83DE-4A88-834D-36957D6CBDDB}" destId="{8F61045C-01A3-4661-9224-40DBCC77D72D}" srcOrd="0" destOrd="0" presId="urn:microsoft.com/office/officeart/2005/8/layout/hierarchy4"/>
    <dgm:cxn modelId="{0A34A7FB-69DE-4027-9BC4-08C107054298}" type="presParOf" srcId="{8F61045C-01A3-4661-9224-40DBCC77D72D}" destId="{6A8DE00C-ACE4-44F6-958D-B65818B18CFD}" srcOrd="0" destOrd="0" presId="urn:microsoft.com/office/officeart/2005/8/layout/hierarchy4"/>
    <dgm:cxn modelId="{5D528850-7FD7-4742-9A20-7F1C6B179998}" type="presParOf" srcId="{8F61045C-01A3-4661-9224-40DBCC77D72D}" destId="{FDD242F2-C01F-4FA2-A844-96E0E8566498}" srcOrd="1" destOrd="0" presId="urn:microsoft.com/office/officeart/2005/8/layout/hierarchy4"/>
    <dgm:cxn modelId="{580869F6-7E43-4981-A604-2800F8BBE6AC}" type="presParOf" srcId="{8F61045C-01A3-4661-9224-40DBCC77D72D}" destId="{6DE784A1-91FD-46DB-BF0F-F96A7A377E77}" srcOrd="2" destOrd="0" presId="urn:microsoft.com/office/officeart/2005/8/layout/hierarchy4"/>
    <dgm:cxn modelId="{CB6403B9-6674-4D0D-888A-33C5E72ADB19}" type="presParOf" srcId="{6DE784A1-91FD-46DB-BF0F-F96A7A377E77}" destId="{761A2B0F-F955-4655-96B9-6019CAF4CC1F}" srcOrd="0" destOrd="0" presId="urn:microsoft.com/office/officeart/2005/8/layout/hierarchy4"/>
    <dgm:cxn modelId="{ADA18DC1-CB6D-47E2-A366-8103568C772F}" type="presParOf" srcId="{761A2B0F-F955-4655-96B9-6019CAF4CC1F}" destId="{93D014DF-F072-4056-B111-DC841D3B7FFD}" srcOrd="0" destOrd="0" presId="urn:microsoft.com/office/officeart/2005/8/layout/hierarchy4"/>
    <dgm:cxn modelId="{AD0EDEB7-5C3A-415C-B1A4-433B75A4833B}" type="presParOf" srcId="{761A2B0F-F955-4655-96B9-6019CAF4CC1F}" destId="{016D6C67-6A1A-42B2-ABF6-8881583F6F4C}" srcOrd="1" destOrd="0" presId="urn:microsoft.com/office/officeart/2005/8/layout/hierarchy4"/>
    <dgm:cxn modelId="{BB6E9F01-2FB2-44D7-BBE7-105AE9F4DF8D}" type="presParOf" srcId="{6DE784A1-91FD-46DB-BF0F-F96A7A377E77}" destId="{EE8E601B-6B85-4E24-937C-EABF13CA6A74}" srcOrd="1" destOrd="0" presId="urn:microsoft.com/office/officeart/2005/8/layout/hierarchy4"/>
    <dgm:cxn modelId="{EEB8E111-A3F3-48C6-96D2-6EA2832DA1EF}" type="presParOf" srcId="{6DE784A1-91FD-46DB-BF0F-F96A7A377E77}" destId="{580FAD0D-DA90-4BB9-9C17-3A3B2FD48298}" srcOrd="2" destOrd="0" presId="urn:microsoft.com/office/officeart/2005/8/layout/hierarchy4"/>
    <dgm:cxn modelId="{54CACA8E-8059-421B-946E-EC6D207C662A}" type="presParOf" srcId="{580FAD0D-DA90-4BB9-9C17-3A3B2FD48298}" destId="{30828AB9-5AF3-48AC-B91A-F91CE3BC3FA5}" srcOrd="0" destOrd="0" presId="urn:microsoft.com/office/officeart/2005/8/layout/hierarchy4"/>
    <dgm:cxn modelId="{7232C800-471E-454E-B718-A6F1E2A9502E}" type="presParOf" srcId="{580FAD0D-DA90-4BB9-9C17-3A3B2FD48298}" destId="{5B9EC717-8E8A-42EE-AB04-FC727459FBCD}" srcOrd="1" destOrd="0" presId="urn:microsoft.com/office/officeart/2005/8/layout/hierarchy4"/>
    <dgm:cxn modelId="{F614ABF5-257D-49AF-972C-D4AE00074D5E}" type="presParOf" srcId="{2A71E580-83DE-4A88-834D-36957D6CBDDB}" destId="{2C8DE92F-8A2E-431F-8398-8F7B35B955EF}" srcOrd="1" destOrd="0" presId="urn:microsoft.com/office/officeart/2005/8/layout/hierarchy4"/>
    <dgm:cxn modelId="{591B8164-AD7D-4458-B757-905668FAD8E4}" type="presParOf" srcId="{2A71E580-83DE-4A88-834D-36957D6CBDDB}" destId="{AF601436-0018-473C-9833-7DDA8A32143A}" srcOrd="2" destOrd="0" presId="urn:microsoft.com/office/officeart/2005/8/layout/hierarchy4"/>
    <dgm:cxn modelId="{D0105A37-B961-4C89-8E8E-7F9DC40C0AE4}" type="presParOf" srcId="{AF601436-0018-473C-9833-7DDA8A32143A}" destId="{DEB80245-130E-4B48-9CB7-74ACEBA18A62}" srcOrd="0" destOrd="0" presId="urn:microsoft.com/office/officeart/2005/8/layout/hierarchy4"/>
    <dgm:cxn modelId="{9F6B9BF9-7DE3-49EF-A0EA-AF27011411B8}" type="presParOf" srcId="{AF601436-0018-473C-9833-7DDA8A32143A}" destId="{EE9E54F6-86D9-4405-A03A-20CADA70C93C}" srcOrd="1" destOrd="0" presId="urn:microsoft.com/office/officeart/2005/8/layout/hierarchy4"/>
    <dgm:cxn modelId="{724D3F69-45D4-4A82-A734-F42B8D0CDA76}" type="presParOf" srcId="{AF601436-0018-473C-9833-7DDA8A32143A}" destId="{252A8629-8019-4C97-9820-EF31722DF49C}" srcOrd="2" destOrd="0" presId="urn:microsoft.com/office/officeart/2005/8/layout/hierarchy4"/>
    <dgm:cxn modelId="{2E795571-298D-4982-B156-89A2A5A3D109}" type="presParOf" srcId="{252A8629-8019-4C97-9820-EF31722DF49C}" destId="{A1DFC743-4E86-4B85-A7C2-881CC5FBEBC8}" srcOrd="0" destOrd="0" presId="urn:microsoft.com/office/officeart/2005/8/layout/hierarchy4"/>
    <dgm:cxn modelId="{3FDF97EF-AF45-4DC9-B957-34DEB19972A2}" type="presParOf" srcId="{A1DFC743-4E86-4B85-A7C2-881CC5FBEBC8}" destId="{8843EAAD-567C-4E2B-8C2B-C896E53EE9E3}" srcOrd="0" destOrd="0" presId="urn:microsoft.com/office/officeart/2005/8/layout/hierarchy4"/>
    <dgm:cxn modelId="{B4CDE463-3551-4D06-A888-44BF71058D4E}" type="presParOf" srcId="{A1DFC743-4E86-4B85-A7C2-881CC5FBEBC8}" destId="{9FA866EF-96FD-46EC-BED6-8EF874D8E5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6CEC2D-AEA3-40BA-830D-0B437EA3378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6903A7A-8740-46E1-B1DA-34892BBB7141}">
      <dgm:prSet/>
      <dgm:spPr/>
      <dgm:t>
        <a:bodyPr/>
        <a:lstStyle/>
        <a:p>
          <a:pPr>
            <a:defRPr cap="all"/>
          </a:pPr>
          <a:r>
            <a:rPr lang="de-DE"/>
            <a:t>Check der Anwesenheit </a:t>
          </a:r>
          <a:endParaRPr lang="en-US"/>
        </a:p>
      </dgm:t>
    </dgm:pt>
    <dgm:pt modelId="{A703C920-0E77-4B9E-8F19-32FF72B789C6}" type="parTrans" cxnId="{DEB52406-363F-46BD-9994-5B2E59676BE3}">
      <dgm:prSet/>
      <dgm:spPr/>
      <dgm:t>
        <a:bodyPr/>
        <a:lstStyle/>
        <a:p>
          <a:endParaRPr lang="en-US"/>
        </a:p>
      </dgm:t>
    </dgm:pt>
    <dgm:pt modelId="{65A9A34D-F14B-417B-829F-445F07349BF9}" type="sibTrans" cxnId="{DEB52406-363F-46BD-9994-5B2E59676BE3}">
      <dgm:prSet/>
      <dgm:spPr/>
      <dgm:t>
        <a:bodyPr/>
        <a:lstStyle/>
        <a:p>
          <a:endParaRPr lang="en-US"/>
        </a:p>
      </dgm:t>
    </dgm:pt>
    <dgm:pt modelId="{6E6524FB-2322-4031-9E38-D764C638F815}">
      <dgm:prSet/>
      <dgm:spPr/>
      <dgm:t>
        <a:bodyPr/>
        <a:lstStyle/>
        <a:p>
          <a:pPr>
            <a:defRPr cap="all"/>
          </a:pPr>
          <a:r>
            <a:rPr lang="de-DE"/>
            <a:t>Förderung der Motivation und Interaktion</a:t>
          </a:r>
          <a:endParaRPr lang="en-US"/>
        </a:p>
      </dgm:t>
    </dgm:pt>
    <dgm:pt modelId="{56BCABF7-F0D8-4181-AD44-F95AC2E3A788}" type="parTrans" cxnId="{AADCF841-DFFB-48B9-A4B6-7E3836A984D1}">
      <dgm:prSet/>
      <dgm:spPr/>
      <dgm:t>
        <a:bodyPr/>
        <a:lstStyle/>
        <a:p>
          <a:endParaRPr lang="en-US"/>
        </a:p>
      </dgm:t>
    </dgm:pt>
    <dgm:pt modelId="{992BA862-A97B-42E1-B5AA-4248A55948CA}" type="sibTrans" cxnId="{AADCF841-DFFB-48B9-A4B6-7E3836A984D1}">
      <dgm:prSet/>
      <dgm:spPr/>
      <dgm:t>
        <a:bodyPr/>
        <a:lstStyle/>
        <a:p>
          <a:endParaRPr lang="en-US"/>
        </a:p>
      </dgm:t>
    </dgm:pt>
    <dgm:pt modelId="{C95ED506-57AD-4361-B82E-68C485B492CB}" type="pres">
      <dgm:prSet presAssocID="{6E6CEC2D-AEA3-40BA-830D-0B437EA3378F}" presName="root" presStyleCnt="0">
        <dgm:presLayoutVars>
          <dgm:dir/>
          <dgm:resizeHandles val="exact"/>
        </dgm:presLayoutVars>
      </dgm:prSet>
      <dgm:spPr/>
      <dgm:t>
        <a:bodyPr/>
        <a:lstStyle/>
        <a:p>
          <a:endParaRPr lang="de-DE"/>
        </a:p>
      </dgm:t>
    </dgm:pt>
    <dgm:pt modelId="{AA9A8B32-15FE-4A09-B221-AC10DB290C96}" type="pres">
      <dgm:prSet presAssocID="{76903A7A-8740-46E1-B1DA-34892BBB7141}" presName="compNode" presStyleCnt="0"/>
      <dgm:spPr/>
    </dgm:pt>
    <dgm:pt modelId="{7D4BE3AB-D350-4B5F-B1E6-9A9AFD1DC8CE}" type="pres">
      <dgm:prSet presAssocID="{76903A7A-8740-46E1-B1DA-34892BBB7141}" presName="iconBgRect" presStyleLbl="bgShp" presStyleIdx="0" presStyleCnt="2"/>
      <dgm:spPr>
        <a:prstGeom prst="round2DiagRect">
          <a:avLst>
            <a:gd name="adj1" fmla="val 29727"/>
            <a:gd name="adj2" fmla="val 0"/>
          </a:avLst>
        </a:prstGeom>
      </dgm:spPr>
    </dgm:pt>
    <dgm:pt modelId="{F467ED90-B486-42E8-A8AC-AE7092E275E1}" type="pres">
      <dgm:prSet presAssocID="{76903A7A-8740-46E1-B1DA-34892BBB714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äkchen"/>
        </a:ext>
      </dgm:extLst>
    </dgm:pt>
    <dgm:pt modelId="{353B663C-70B4-4FB2-9CE0-D18FFCB52534}" type="pres">
      <dgm:prSet presAssocID="{76903A7A-8740-46E1-B1DA-34892BBB7141}" presName="spaceRect" presStyleCnt="0"/>
      <dgm:spPr/>
    </dgm:pt>
    <dgm:pt modelId="{C23ACDD1-404F-495E-8E77-5AF9538F1795}" type="pres">
      <dgm:prSet presAssocID="{76903A7A-8740-46E1-B1DA-34892BBB7141}" presName="textRect" presStyleLbl="revTx" presStyleIdx="0" presStyleCnt="2">
        <dgm:presLayoutVars>
          <dgm:chMax val="1"/>
          <dgm:chPref val="1"/>
        </dgm:presLayoutVars>
      </dgm:prSet>
      <dgm:spPr/>
      <dgm:t>
        <a:bodyPr/>
        <a:lstStyle/>
        <a:p>
          <a:endParaRPr lang="de-DE"/>
        </a:p>
      </dgm:t>
    </dgm:pt>
    <dgm:pt modelId="{F9F432BE-62E7-4445-857E-78107127FAFD}" type="pres">
      <dgm:prSet presAssocID="{65A9A34D-F14B-417B-829F-445F07349BF9}" presName="sibTrans" presStyleCnt="0"/>
      <dgm:spPr/>
    </dgm:pt>
    <dgm:pt modelId="{7D48934F-DF85-4C8B-8EF7-F8A7468EE885}" type="pres">
      <dgm:prSet presAssocID="{6E6524FB-2322-4031-9E38-D764C638F815}" presName="compNode" presStyleCnt="0"/>
      <dgm:spPr/>
    </dgm:pt>
    <dgm:pt modelId="{D05B8039-E97E-43D3-AAF8-B72325B71496}" type="pres">
      <dgm:prSet presAssocID="{6E6524FB-2322-4031-9E38-D764C638F815}" presName="iconBgRect" presStyleLbl="bgShp" presStyleIdx="1" presStyleCnt="2"/>
      <dgm:spPr>
        <a:prstGeom prst="round2DiagRect">
          <a:avLst>
            <a:gd name="adj1" fmla="val 29727"/>
            <a:gd name="adj2" fmla="val 0"/>
          </a:avLst>
        </a:prstGeom>
      </dgm:spPr>
    </dgm:pt>
    <dgm:pt modelId="{248EC6F4-4388-48F5-8F6D-6477C09933B4}" type="pres">
      <dgm:prSet presAssocID="{6E6524FB-2322-4031-9E38-D764C638F8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Handschlag"/>
        </a:ext>
      </dgm:extLst>
    </dgm:pt>
    <dgm:pt modelId="{6682D8CB-8136-413B-BBF5-C9D2FEC834E1}" type="pres">
      <dgm:prSet presAssocID="{6E6524FB-2322-4031-9E38-D764C638F815}" presName="spaceRect" presStyleCnt="0"/>
      <dgm:spPr/>
    </dgm:pt>
    <dgm:pt modelId="{8014A9DF-82AD-4C02-B187-2FF505C51048}" type="pres">
      <dgm:prSet presAssocID="{6E6524FB-2322-4031-9E38-D764C638F815}" presName="textRect" presStyleLbl="revTx" presStyleIdx="1" presStyleCnt="2">
        <dgm:presLayoutVars>
          <dgm:chMax val="1"/>
          <dgm:chPref val="1"/>
        </dgm:presLayoutVars>
      </dgm:prSet>
      <dgm:spPr/>
      <dgm:t>
        <a:bodyPr/>
        <a:lstStyle/>
        <a:p>
          <a:endParaRPr lang="de-DE"/>
        </a:p>
      </dgm:t>
    </dgm:pt>
  </dgm:ptLst>
  <dgm:cxnLst>
    <dgm:cxn modelId="{DEB52406-363F-46BD-9994-5B2E59676BE3}" srcId="{6E6CEC2D-AEA3-40BA-830D-0B437EA3378F}" destId="{76903A7A-8740-46E1-B1DA-34892BBB7141}" srcOrd="0" destOrd="0" parTransId="{A703C920-0E77-4B9E-8F19-32FF72B789C6}" sibTransId="{65A9A34D-F14B-417B-829F-445F07349BF9}"/>
    <dgm:cxn modelId="{AADCF841-DFFB-48B9-A4B6-7E3836A984D1}" srcId="{6E6CEC2D-AEA3-40BA-830D-0B437EA3378F}" destId="{6E6524FB-2322-4031-9E38-D764C638F815}" srcOrd="1" destOrd="0" parTransId="{56BCABF7-F0D8-4181-AD44-F95AC2E3A788}" sibTransId="{992BA862-A97B-42E1-B5AA-4248A55948CA}"/>
    <dgm:cxn modelId="{0F91E343-F47E-484B-9AAF-37E2ED21E5F9}" type="presOf" srcId="{6E6CEC2D-AEA3-40BA-830D-0B437EA3378F}" destId="{C95ED506-57AD-4361-B82E-68C485B492CB}" srcOrd="0" destOrd="0" presId="urn:microsoft.com/office/officeart/2018/5/layout/IconLeafLabelList"/>
    <dgm:cxn modelId="{AF08CBB1-02A7-4A0C-84E9-C81DF4CDE6A7}" type="presOf" srcId="{6E6524FB-2322-4031-9E38-D764C638F815}" destId="{8014A9DF-82AD-4C02-B187-2FF505C51048}" srcOrd="0" destOrd="0" presId="urn:microsoft.com/office/officeart/2018/5/layout/IconLeafLabelList"/>
    <dgm:cxn modelId="{4AE56ABE-1E61-481C-8ED8-2474822C11A0}" type="presOf" srcId="{76903A7A-8740-46E1-B1DA-34892BBB7141}" destId="{C23ACDD1-404F-495E-8E77-5AF9538F1795}" srcOrd="0" destOrd="0" presId="urn:microsoft.com/office/officeart/2018/5/layout/IconLeafLabelList"/>
    <dgm:cxn modelId="{2B721E16-CAD3-4185-A5CC-D7798C421030}" type="presParOf" srcId="{C95ED506-57AD-4361-B82E-68C485B492CB}" destId="{AA9A8B32-15FE-4A09-B221-AC10DB290C96}" srcOrd="0" destOrd="0" presId="urn:microsoft.com/office/officeart/2018/5/layout/IconLeafLabelList"/>
    <dgm:cxn modelId="{370C17FF-EBCB-4B5A-8D0C-49A4486A5DB0}" type="presParOf" srcId="{AA9A8B32-15FE-4A09-B221-AC10DB290C96}" destId="{7D4BE3AB-D350-4B5F-B1E6-9A9AFD1DC8CE}" srcOrd="0" destOrd="0" presId="urn:microsoft.com/office/officeart/2018/5/layout/IconLeafLabelList"/>
    <dgm:cxn modelId="{118F8764-0F10-4BC3-8A76-A63C5A59F06B}" type="presParOf" srcId="{AA9A8B32-15FE-4A09-B221-AC10DB290C96}" destId="{F467ED90-B486-42E8-A8AC-AE7092E275E1}" srcOrd="1" destOrd="0" presId="urn:microsoft.com/office/officeart/2018/5/layout/IconLeafLabelList"/>
    <dgm:cxn modelId="{0A426C99-E483-489A-B167-F7AE05A8B871}" type="presParOf" srcId="{AA9A8B32-15FE-4A09-B221-AC10DB290C96}" destId="{353B663C-70B4-4FB2-9CE0-D18FFCB52534}" srcOrd="2" destOrd="0" presId="urn:microsoft.com/office/officeart/2018/5/layout/IconLeafLabelList"/>
    <dgm:cxn modelId="{36D40DEA-D7A8-418D-BC24-1C7D3C56E6A0}" type="presParOf" srcId="{AA9A8B32-15FE-4A09-B221-AC10DB290C96}" destId="{C23ACDD1-404F-495E-8E77-5AF9538F1795}" srcOrd="3" destOrd="0" presId="urn:microsoft.com/office/officeart/2018/5/layout/IconLeafLabelList"/>
    <dgm:cxn modelId="{34860766-BB1A-421A-8979-0E057D9436F0}" type="presParOf" srcId="{C95ED506-57AD-4361-B82E-68C485B492CB}" destId="{F9F432BE-62E7-4445-857E-78107127FAFD}" srcOrd="1" destOrd="0" presId="urn:microsoft.com/office/officeart/2018/5/layout/IconLeafLabelList"/>
    <dgm:cxn modelId="{D3D3C55C-C922-4AAC-BBA0-22F2343B9658}" type="presParOf" srcId="{C95ED506-57AD-4361-B82E-68C485B492CB}" destId="{7D48934F-DF85-4C8B-8EF7-F8A7468EE885}" srcOrd="2" destOrd="0" presId="urn:microsoft.com/office/officeart/2018/5/layout/IconLeafLabelList"/>
    <dgm:cxn modelId="{050375AF-F476-42C3-94FB-CAB764B36B98}" type="presParOf" srcId="{7D48934F-DF85-4C8B-8EF7-F8A7468EE885}" destId="{D05B8039-E97E-43D3-AAF8-B72325B71496}" srcOrd="0" destOrd="0" presId="urn:microsoft.com/office/officeart/2018/5/layout/IconLeafLabelList"/>
    <dgm:cxn modelId="{08D6F161-B34F-4863-B94C-C8E1F67A68B9}" type="presParOf" srcId="{7D48934F-DF85-4C8B-8EF7-F8A7468EE885}" destId="{248EC6F4-4388-48F5-8F6D-6477C09933B4}" srcOrd="1" destOrd="0" presId="urn:microsoft.com/office/officeart/2018/5/layout/IconLeafLabelList"/>
    <dgm:cxn modelId="{FDBE156F-55A5-4D20-AF9B-A345AEA070FB}" type="presParOf" srcId="{7D48934F-DF85-4C8B-8EF7-F8A7468EE885}" destId="{6682D8CB-8136-413B-BBF5-C9D2FEC834E1}" srcOrd="2" destOrd="0" presId="urn:microsoft.com/office/officeart/2018/5/layout/IconLeafLabelList"/>
    <dgm:cxn modelId="{409A24FE-D8C7-4CAF-9A48-0591E678CDF3}" type="presParOf" srcId="{7D48934F-DF85-4C8B-8EF7-F8A7468EE885}" destId="{8014A9DF-82AD-4C02-B187-2FF505C51048}"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8FC837A-B171-4323-9969-39EF294EA069}" type="doc">
      <dgm:prSet loTypeId="urn:microsoft.com/office/officeart/2005/8/layout/hList7" loCatId="relationship" qsTypeId="urn:microsoft.com/office/officeart/2005/8/quickstyle/simple1" qsCatId="simple" csTypeId="urn:microsoft.com/office/officeart/2005/8/colors/colorful2" csCatId="colorful" phldr="1"/>
      <dgm:spPr/>
    </dgm:pt>
    <dgm:pt modelId="{8F5EAA8A-F77C-49DB-BFB3-75825BA0807B}">
      <dgm:prSet phldrT="[Text]" custT="1"/>
      <dgm:spPr/>
      <dgm:t>
        <a:bodyPr lIns="0" tIns="72000" rIns="0" bIns="0"/>
        <a:lstStyle/>
        <a:p>
          <a:r>
            <a:rPr lang="de-DE" sz="2200" dirty="0">
              <a:latin typeface="Calibri" panose="020F0502020204030204" pitchFamily="34" charset="0"/>
              <a:cs typeface="Calibri" panose="020F0502020204030204" pitchFamily="34" charset="0"/>
            </a:rPr>
            <a:t>Gesunde Work-Life-Balance bzw. Selbstmanagement</a:t>
          </a:r>
        </a:p>
      </dgm:t>
    </dgm:pt>
    <dgm:pt modelId="{389AFE43-D535-44E2-B936-6826E6E83AA5}" type="parTrans" cxnId="{1DB92321-507B-481D-93D2-35B1EF97CFAD}">
      <dgm:prSet/>
      <dgm:spPr/>
      <dgm:t>
        <a:bodyPr/>
        <a:lstStyle/>
        <a:p>
          <a:endParaRPr lang="de-DE"/>
        </a:p>
      </dgm:t>
    </dgm:pt>
    <dgm:pt modelId="{34645BD5-1A09-4054-873E-82C3F9324A58}" type="sibTrans" cxnId="{1DB92321-507B-481D-93D2-35B1EF97CFAD}">
      <dgm:prSet/>
      <dgm:spPr/>
      <dgm:t>
        <a:bodyPr/>
        <a:lstStyle/>
        <a:p>
          <a:endParaRPr lang="de-DE"/>
        </a:p>
      </dgm:t>
    </dgm:pt>
    <dgm:pt modelId="{4393C28C-F63D-437F-AD26-00183F1F81DF}">
      <dgm:prSet phldrT="[Text]" custT="1"/>
      <dgm:spPr/>
      <dgm:t>
        <a:bodyPr lIns="0" tIns="180000" rIns="0" bIns="0"/>
        <a:lstStyle/>
        <a:p>
          <a:r>
            <a:rPr lang="de-DE" sz="2200" dirty="0">
              <a:latin typeface="Calibri" panose="020F0502020204030204" pitchFamily="34" charset="0"/>
              <a:cs typeface="Calibri" panose="020F0502020204030204" pitchFamily="34" charset="0"/>
            </a:rPr>
            <a:t>(Förderung von) Kompetenzaufbau und Raum zum Lernen</a:t>
          </a:r>
        </a:p>
      </dgm:t>
    </dgm:pt>
    <dgm:pt modelId="{BC2349D8-A316-43D3-93B7-0992B55D54B5}" type="parTrans" cxnId="{3CC96BB7-59D5-4F05-AB36-101A15046B3A}">
      <dgm:prSet/>
      <dgm:spPr/>
      <dgm:t>
        <a:bodyPr/>
        <a:lstStyle/>
        <a:p>
          <a:endParaRPr lang="de-DE"/>
        </a:p>
      </dgm:t>
    </dgm:pt>
    <dgm:pt modelId="{67E9B046-00AE-4146-9883-A28C6C57DEAD}" type="sibTrans" cxnId="{3CC96BB7-59D5-4F05-AB36-101A15046B3A}">
      <dgm:prSet/>
      <dgm:spPr/>
      <dgm:t>
        <a:bodyPr/>
        <a:lstStyle/>
        <a:p>
          <a:endParaRPr lang="de-DE"/>
        </a:p>
      </dgm:t>
    </dgm:pt>
    <dgm:pt modelId="{551088A5-D103-451B-B5AD-5B0F80AB19B5}">
      <dgm:prSet phldrT="[Text]" custT="1"/>
      <dgm:spPr/>
      <dgm:t>
        <a:bodyPr lIns="0" tIns="144000" rIns="0" bIns="0"/>
        <a:lstStyle/>
        <a:p>
          <a:r>
            <a:rPr lang="de-DE" sz="2200" dirty="0">
              <a:latin typeface="Calibri" panose="020F0502020204030204" pitchFamily="34" charset="0"/>
              <a:cs typeface="Calibri" panose="020F0502020204030204" pitchFamily="34" charset="0"/>
            </a:rPr>
            <a:t>Neue Qualität für Veranstaltungen und Zusammenarbeit</a:t>
          </a:r>
        </a:p>
      </dgm:t>
    </dgm:pt>
    <dgm:pt modelId="{5BE7D97A-A431-4471-B8F2-65E49191DFB7}" type="parTrans" cxnId="{234CBCF3-1FFC-4B08-955B-182D01430A4D}">
      <dgm:prSet/>
      <dgm:spPr/>
      <dgm:t>
        <a:bodyPr/>
        <a:lstStyle/>
        <a:p>
          <a:endParaRPr lang="de-DE"/>
        </a:p>
      </dgm:t>
    </dgm:pt>
    <dgm:pt modelId="{F74997C9-BFB7-490D-A508-47ADCAE16ADB}" type="sibTrans" cxnId="{234CBCF3-1FFC-4B08-955B-182D01430A4D}">
      <dgm:prSet/>
      <dgm:spPr/>
      <dgm:t>
        <a:bodyPr/>
        <a:lstStyle/>
        <a:p>
          <a:endParaRPr lang="de-DE"/>
        </a:p>
      </dgm:t>
    </dgm:pt>
    <dgm:pt modelId="{2533E10F-1A4D-4188-A91F-3CB4CB574C6D}">
      <dgm:prSet phldrT="[Text]" custT="1"/>
      <dgm:spPr/>
      <dgm:t>
        <a:bodyPr lIns="0" tIns="144000" rIns="0" bIns="0"/>
        <a:lstStyle/>
        <a:p>
          <a:r>
            <a:rPr lang="de-DE" sz="2200" dirty="0">
              <a:latin typeface="Calibri" panose="020F0502020204030204" pitchFamily="34" charset="0"/>
              <a:cs typeface="Calibri" panose="020F0502020204030204" pitchFamily="34" charset="0"/>
            </a:rPr>
            <a:t>Datenschutz</a:t>
          </a:r>
        </a:p>
      </dgm:t>
    </dgm:pt>
    <dgm:pt modelId="{0B51B3D2-E58B-4535-A69B-C35507E7C033}" type="parTrans" cxnId="{C3610525-8EB6-42E4-A825-725B9CB3A194}">
      <dgm:prSet/>
      <dgm:spPr/>
      <dgm:t>
        <a:bodyPr/>
        <a:lstStyle/>
        <a:p>
          <a:endParaRPr lang="de-DE"/>
        </a:p>
      </dgm:t>
    </dgm:pt>
    <dgm:pt modelId="{9D0D8F73-F677-463C-A5C6-CC8EFD939530}" type="sibTrans" cxnId="{C3610525-8EB6-42E4-A825-725B9CB3A194}">
      <dgm:prSet/>
      <dgm:spPr/>
      <dgm:t>
        <a:bodyPr/>
        <a:lstStyle/>
        <a:p>
          <a:endParaRPr lang="de-DE"/>
        </a:p>
      </dgm:t>
    </dgm:pt>
    <dgm:pt modelId="{2CD889C6-1407-406B-B3AD-0FE9C97A412E}" type="pres">
      <dgm:prSet presAssocID="{68FC837A-B171-4323-9969-39EF294EA069}" presName="Name0" presStyleCnt="0">
        <dgm:presLayoutVars>
          <dgm:dir/>
          <dgm:resizeHandles val="exact"/>
        </dgm:presLayoutVars>
      </dgm:prSet>
      <dgm:spPr/>
    </dgm:pt>
    <dgm:pt modelId="{65B2C967-9F88-476B-B3A4-4E86C60495B3}" type="pres">
      <dgm:prSet presAssocID="{68FC837A-B171-4323-9969-39EF294EA069}" presName="fgShape" presStyleLbl="fgShp" presStyleIdx="0" presStyleCnt="1"/>
      <dgm:spPr/>
    </dgm:pt>
    <dgm:pt modelId="{4E815226-9D5A-4AE7-B6D8-9C822DBE7EC6}" type="pres">
      <dgm:prSet presAssocID="{68FC837A-B171-4323-9969-39EF294EA069}" presName="linComp" presStyleCnt="0"/>
      <dgm:spPr/>
    </dgm:pt>
    <dgm:pt modelId="{286E7C81-E645-4B45-B992-0C92396E5D0A}" type="pres">
      <dgm:prSet presAssocID="{8F5EAA8A-F77C-49DB-BFB3-75825BA0807B}" presName="compNode" presStyleCnt="0"/>
      <dgm:spPr/>
    </dgm:pt>
    <dgm:pt modelId="{7FA188A0-59FA-4AD7-91FB-2A7E0161BBC5}" type="pres">
      <dgm:prSet presAssocID="{8F5EAA8A-F77C-49DB-BFB3-75825BA0807B}" presName="bkgdShape" presStyleLbl="node1" presStyleIdx="0" presStyleCnt="4"/>
      <dgm:spPr/>
      <dgm:t>
        <a:bodyPr/>
        <a:lstStyle/>
        <a:p>
          <a:endParaRPr lang="de-DE"/>
        </a:p>
      </dgm:t>
    </dgm:pt>
    <dgm:pt modelId="{FEB62BDD-01B6-48D1-80F5-B236F394A905}" type="pres">
      <dgm:prSet presAssocID="{8F5EAA8A-F77C-49DB-BFB3-75825BA0807B}" presName="nodeTx" presStyleLbl="node1" presStyleIdx="0" presStyleCnt="4">
        <dgm:presLayoutVars>
          <dgm:bulletEnabled val="1"/>
        </dgm:presLayoutVars>
      </dgm:prSet>
      <dgm:spPr/>
      <dgm:t>
        <a:bodyPr/>
        <a:lstStyle/>
        <a:p>
          <a:endParaRPr lang="de-DE"/>
        </a:p>
      </dgm:t>
    </dgm:pt>
    <dgm:pt modelId="{D09236F7-F14A-4813-BCCE-2A4B3E5B8B11}" type="pres">
      <dgm:prSet presAssocID="{8F5EAA8A-F77C-49DB-BFB3-75825BA0807B}" presName="invisiNode" presStyleLbl="node1" presStyleIdx="0" presStyleCnt="4"/>
      <dgm:spPr/>
    </dgm:pt>
    <dgm:pt modelId="{34724AFE-57D1-498E-B712-09010EF3C4F4}" type="pres">
      <dgm:prSet presAssocID="{8F5EAA8A-F77C-49DB-BFB3-75825BA0807B}" presName="imagNode" presStyleLbl="fgImgPlace1" presStyleIdx="0" presStyleCnt="4" custScaleX="116410" custScaleY="116410"/>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FFE7414C-3AF5-49EC-9BC8-BA67967771BF}" type="pres">
      <dgm:prSet presAssocID="{34645BD5-1A09-4054-873E-82C3F9324A58}" presName="sibTrans" presStyleLbl="sibTrans2D1" presStyleIdx="0" presStyleCnt="0"/>
      <dgm:spPr/>
      <dgm:t>
        <a:bodyPr/>
        <a:lstStyle/>
        <a:p>
          <a:endParaRPr lang="de-DE"/>
        </a:p>
      </dgm:t>
    </dgm:pt>
    <dgm:pt modelId="{E69CB918-8634-4436-9487-27B1ADAC327E}" type="pres">
      <dgm:prSet presAssocID="{4393C28C-F63D-437F-AD26-00183F1F81DF}" presName="compNode" presStyleCnt="0"/>
      <dgm:spPr/>
    </dgm:pt>
    <dgm:pt modelId="{172099D0-472D-4385-ABC0-75A521C8F388}" type="pres">
      <dgm:prSet presAssocID="{4393C28C-F63D-437F-AD26-00183F1F81DF}" presName="bkgdShape" presStyleLbl="node1" presStyleIdx="1" presStyleCnt="4"/>
      <dgm:spPr/>
      <dgm:t>
        <a:bodyPr/>
        <a:lstStyle/>
        <a:p>
          <a:endParaRPr lang="de-DE"/>
        </a:p>
      </dgm:t>
    </dgm:pt>
    <dgm:pt modelId="{29EF840E-BBFE-47E3-812E-3D474C3525C1}" type="pres">
      <dgm:prSet presAssocID="{4393C28C-F63D-437F-AD26-00183F1F81DF}" presName="nodeTx" presStyleLbl="node1" presStyleIdx="1" presStyleCnt="4">
        <dgm:presLayoutVars>
          <dgm:bulletEnabled val="1"/>
        </dgm:presLayoutVars>
      </dgm:prSet>
      <dgm:spPr/>
      <dgm:t>
        <a:bodyPr/>
        <a:lstStyle/>
        <a:p>
          <a:endParaRPr lang="de-DE"/>
        </a:p>
      </dgm:t>
    </dgm:pt>
    <dgm:pt modelId="{3B60E7A3-AD04-4B42-81BF-0006ADE776E2}" type="pres">
      <dgm:prSet presAssocID="{4393C28C-F63D-437F-AD26-00183F1F81DF}" presName="invisiNode" presStyleLbl="node1" presStyleIdx="1" presStyleCnt="4"/>
      <dgm:spPr/>
    </dgm:pt>
    <dgm:pt modelId="{9421D45A-F877-458B-B221-248A338DBBD2}" type="pres">
      <dgm:prSet presAssocID="{4393C28C-F63D-437F-AD26-00183F1F81DF}" presName="imagNode" presStyleLbl="fgImgPlace1" presStyleIdx="1" presStyleCnt="4" custScaleX="116410" custScaleY="116410"/>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919C7E6-F8E4-4EE1-9013-C9EF496B75E0}" type="pres">
      <dgm:prSet presAssocID="{67E9B046-00AE-4146-9883-A28C6C57DEAD}" presName="sibTrans" presStyleLbl="sibTrans2D1" presStyleIdx="0" presStyleCnt="0"/>
      <dgm:spPr/>
      <dgm:t>
        <a:bodyPr/>
        <a:lstStyle/>
        <a:p>
          <a:endParaRPr lang="de-DE"/>
        </a:p>
      </dgm:t>
    </dgm:pt>
    <dgm:pt modelId="{0E9307EB-2F20-404E-B400-C5D4F42D618F}" type="pres">
      <dgm:prSet presAssocID="{551088A5-D103-451B-B5AD-5B0F80AB19B5}" presName="compNode" presStyleCnt="0"/>
      <dgm:spPr/>
    </dgm:pt>
    <dgm:pt modelId="{A0293EDA-359A-4FC7-81E6-3C69B251E029}" type="pres">
      <dgm:prSet presAssocID="{551088A5-D103-451B-B5AD-5B0F80AB19B5}" presName="bkgdShape" presStyleLbl="node1" presStyleIdx="2" presStyleCnt="4"/>
      <dgm:spPr/>
      <dgm:t>
        <a:bodyPr/>
        <a:lstStyle/>
        <a:p>
          <a:endParaRPr lang="de-DE"/>
        </a:p>
      </dgm:t>
    </dgm:pt>
    <dgm:pt modelId="{53BEA61A-8EE8-443F-AD8E-F43C7C7D6E88}" type="pres">
      <dgm:prSet presAssocID="{551088A5-D103-451B-B5AD-5B0F80AB19B5}" presName="nodeTx" presStyleLbl="node1" presStyleIdx="2" presStyleCnt="4">
        <dgm:presLayoutVars>
          <dgm:bulletEnabled val="1"/>
        </dgm:presLayoutVars>
      </dgm:prSet>
      <dgm:spPr/>
      <dgm:t>
        <a:bodyPr/>
        <a:lstStyle/>
        <a:p>
          <a:endParaRPr lang="de-DE"/>
        </a:p>
      </dgm:t>
    </dgm:pt>
    <dgm:pt modelId="{1DCC4CBC-2422-4DEF-9D47-2786FC748190}" type="pres">
      <dgm:prSet presAssocID="{551088A5-D103-451B-B5AD-5B0F80AB19B5}" presName="invisiNode" presStyleLbl="node1" presStyleIdx="2" presStyleCnt="4"/>
      <dgm:spPr/>
    </dgm:pt>
    <dgm:pt modelId="{DE6B15B5-3DA6-4FF9-BAEE-F8B835D4AA3B}" type="pres">
      <dgm:prSet presAssocID="{551088A5-D103-451B-B5AD-5B0F80AB19B5}" presName="imagNode" presStyleLbl="fgImgPlace1" presStyleIdx="2" presStyleCnt="4" custScaleX="116410" custScaleY="116410"/>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578E4E6D-6070-4D97-BB83-A9C57B40C9F7}" type="pres">
      <dgm:prSet presAssocID="{F74997C9-BFB7-490D-A508-47ADCAE16ADB}" presName="sibTrans" presStyleLbl="sibTrans2D1" presStyleIdx="0" presStyleCnt="0"/>
      <dgm:spPr/>
      <dgm:t>
        <a:bodyPr/>
        <a:lstStyle/>
        <a:p>
          <a:endParaRPr lang="de-DE"/>
        </a:p>
      </dgm:t>
    </dgm:pt>
    <dgm:pt modelId="{B643388F-70FA-46A7-8172-7DDF21402D9C}" type="pres">
      <dgm:prSet presAssocID="{2533E10F-1A4D-4188-A91F-3CB4CB574C6D}" presName="compNode" presStyleCnt="0"/>
      <dgm:spPr/>
    </dgm:pt>
    <dgm:pt modelId="{91E2AC23-B9FF-4E7E-8373-014FEAB0FC65}" type="pres">
      <dgm:prSet presAssocID="{2533E10F-1A4D-4188-A91F-3CB4CB574C6D}" presName="bkgdShape" presStyleLbl="node1" presStyleIdx="3" presStyleCnt="4"/>
      <dgm:spPr/>
      <dgm:t>
        <a:bodyPr/>
        <a:lstStyle/>
        <a:p>
          <a:endParaRPr lang="de-DE"/>
        </a:p>
      </dgm:t>
    </dgm:pt>
    <dgm:pt modelId="{6A35E9D7-5E67-4C41-A6AC-D2D4A294279C}" type="pres">
      <dgm:prSet presAssocID="{2533E10F-1A4D-4188-A91F-3CB4CB574C6D}" presName="nodeTx" presStyleLbl="node1" presStyleIdx="3" presStyleCnt="4">
        <dgm:presLayoutVars>
          <dgm:bulletEnabled val="1"/>
        </dgm:presLayoutVars>
      </dgm:prSet>
      <dgm:spPr/>
      <dgm:t>
        <a:bodyPr/>
        <a:lstStyle/>
        <a:p>
          <a:endParaRPr lang="de-DE"/>
        </a:p>
      </dgm:t>
    </dgm:pt>
    <dgm:pt modelId="{B330D5E8-58D6-47DE-8F64-D32FA582F80D}" type="pres">
      <dgm:prSet presAssocID="{2533E10F-1A4D-4188-A91F-3CB4CB574C6D}" presName="invisiNode" presStyleLbl="node1" presStyleIdx="3" presStyleCnt="4"/>
      <dgm:spPr/>
    </dgm:pt>
    <dgm:pt modelId="{62C55D43-3537-46CB-8E1C-8674482F6B86}" type="pres">
      <dgm:prSet presAssocID="{2533E10F-1A4D-4188-A91F-3CB4CB574C6D}" presName="imagNode" presStyleLbl="fgImgPlace1" presStyleIdx="3" presStyleCnt="4" custScaleX="116410" custScaleY="116410"/>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Lst>
  <dgm:cxnLst>
    <dgm:cxn modelId="{F7C72731-AAE9-4AD9-A202-EDBF9BBD3266}" type="presOf" srcId="{551088A5-D103-451B-B5AD-5B0F80AB19B5}" destId="{53BEA61A-8EE8-443F-AD8E-F43C7C7D6E88}" srcOrd="1" destOrd="0" presId="urn:microsoft.com/office/officeart/2005/8/layout/hList7"/>
    <dgm:cxn modelId="{02EF1FC0-9356-4248-A5E0-87B6A532F6E5}" type="presOf" srcId="{4393C28C-F63D-437F-AD26-00183F1F81DF}" destId="{29EF840E-BBFE-47E3-812E-3D474C3525C1}" srcOrd="1" destOrd="0" presId="urn:microsoft.com/office/officeart/2005/8/layout/hList7"/>
    <dgm:cxn modelId="{F77B6E0D-F766-43E6-88DB-D5FE900C7943}" type="presOf" srcId="{F74997C9-BFB7-490D-A508-47ADCAE16ADB}" destId="{578E4E6D-6070-4D97-BB83-A9C57B40C9F7}" srcOrd="0" destOrd="0" presId="urn:microsoft.com/office/officeart/2005/8/layout/hList7"/>
    <dgm:cxn modelId="{3CC96BB7-59D5-4F05-AB36-101A15046B3A}" srcId="{68FC837A-B171-4323-9969-39EF294EA069}" destId="{4393C28C-F63D-437F-AD26-00183F1F81DF}" srcOrd="1" destOrd="0" parTransId="{BC2349D8-A316-43D3-93B7-0992B55D54B5}" sibTransId="{67E9B046-00AE-4146-9883-A28C6C57DEAD}"/>
    <dgm:cxn modelId="{21D5E656-5CA3-4525-85EC-665F19937B66}" type="presOf" srcId="{34645BD5-1A09-4054-873E-82C3F9324A58}" destId="{FFE7414C-3AF5-49EC-9BC8-BA67967771BF}" srcOrd="0" destOrd="0" presId="urn:microsoft.com/office/officeart/2005/8/layout/hList7"/>
    <dgm:cxn modelId="{36A3E3B8-EDE7-458F-A387-CC4B4A504585}" type="presOf" srcId="{8F5EAA8A-F77C-49DB-BFB3-75825BA0807B}" destId="{7FA188A0-59FA-4AD7-91FB-2A7E0161BBC5}" srcOrd="0" destOrd="0" presId="urn:microsoft.com/office/officeart/2005/8/layout/hList7"/>
    <dgm:cxn modelId="{234CBCF3-1FFC-4B08-955B-182D01430A4D}" srcId="{68FC837A-B171-4323-9969-39EF294EA069}" destId="{551088A5-D103-451B-B5AD-5B0F80AB19B5}" srcOrd="2" destOrd="0" parTransId="{5BE7D97A-A431-4471-B8F2-65E49191DFB7}" sibTransId="{F74997C9-BFB7-490D-A508-47ADCAE16ADB}"/>
    <dgm:cxn modelId="{6DA4EA60-03B9-4AC2-84CA-B2C12FC99470}" type="presOf" srcId="{8F5EAA8A-F77C-49DB-BFB3-75825BA0807B}" destId="{FEB62BDD-01B6-48D1-80F5-B236F394A905}" srcOrd="1" destOrd="0" presId="urn:microsoft.com/office/officeart/2005/8/layout/hList7"/>
    <dgm:cxn modelId="{EFDA9F59-04AA-45E7-9DDF-C23C8D78D821}" type="presOf" srcId="{551088A5-D103-451B-B5AD-5B0F80AB19B5}" destId="{A0293EDA-359A-4FC7-81E6-3C69B251E029}" srcOrd="0" destOrd="0" presId="urn:microsoft.com/office/officeart/2005/8/layout/hList7"/>
    <dgm:cxn modelId="{1DB92321-507B-481D-93D2-35B1EF97CFAD}" srcId="{68FC837A-B171-4323-9969-39EF294EA069}" destId="{8F5EAA8A-F77C-49DB-BFB3-75825BA0807B}" srcOrd="0" destOrd="0" parTransId="{389AFE43-D535-44E2-B936-6826E6E83AA5}" sibTransId="{34645BD5-1A09-4054-873E-82C3F9324A58}"/>
    <dgm:cxn modelId="{32A244AD-B1A6-4538-B14E-C6F63009144C}" type="presOf" srcId="{4393C28C-F63D-437F-AD26-00183F1F81DF}" destId="{172099D0-472D-4385-ABC0-75A521C8F388}" srcOrd="0" destOrd="0" presId="urn:microsoft.com/office/officeart/2005/8/layout/hList7"/>
    <dgm:cxn modelId="{F571037E-41F4-42A5-8FD1-BECC510177C7}" type="presOf" srcId="{68FC837A-B171-4323-9969-39EF294EA069}" destId="{2CD889C6-1407-406B-B3AD-0FE9C97A412E}" srcOrd="0" destOrd="0" presId="urn:microsoft.com/office/officeart/2005/8/layout/hList7"/>
    <dgm:cxn modelId="{0F7E3DFE-2C19-4139-9208-5E37E43234CE}" type="presOf" srcId="{2533E10F-1A4D-4188-A91F-3CB4CB574C6D}" destId="{6A35E9D7-5E67-4C41-A6AC-D2D4A294279C}" srcOrd="1" destOrd="0" presId="urn:microsoft.com/office/officeart/2005/8/layout/hList7"/>
    <dgm:cxn modelId="{91FBCD18-DDAE-42B7-8DF9-FE46C50888AF}" type="presOf" srcId="{2533E10F-1A4D-4188-A91F-3CB4CB574C6D}" destId="{91E2AC23-B9FF-4E7E-8373-014FEAB0FC65}" srcOrd="0" destOrd="0" presId="urn:microsoft.com/office/officeart/2005/8/layout/hList7"/>
    <dgm:cxn modelId="{F874A8E2-4F91-4EDB-9CE2-6D6323E57F29}" type="presOf" srcId="{67E9B046-00AE-4146-9883-A28C6C57DEAD}" destId="{A919C7E6-F8E4-4EE1-9013-C9EF496B75E0}" srcOrd="0" destOrd="0" presId="urn:microsoft.com/office/officeart/2005/8/layout/hList7"/>
    <dgm:cxn modelId="{C3610525-8EB6-42E4-A825-725B9CB3A194}" srcId="{68FC837A-B171-4323-9969-39EF294EA069}" destId="{2533E10F-1A4D-4188-A91F-3CB4CB574C6D}" srcOrd="3" destOrd="0" parTransId="{0B51B3D2-E58B-4535-A69B-C35507E7C033}" sibTransId="{9D0D8F73-F677-463C-A5C6-CC8EFD939530}"/>
    <dgm:cxn modelId="{DAC3FC3D-DE6C-4035-849A-001BA098D773}" type="presParOf" srcId="{2CD889C6-1407-406B-B3AD-0FE9C97A412E}" destId="{65B2C967-9F88-476B-B3A4-4E86C60495B3}" srcOrd="0" destOrd="0" presId="urn:microsoft.com/office/officeart/2005/8/layout/hList7"/>
    <dgm:cxn modelId="{7B92F3EA-5668-4676-B064-7E7E95BD400E}" type="presParOf" srcId="{2CD889C6-1407-406B-B3AD-0FE9C97A412E}" destId="{4E815226-9D5A-4AE7-B6D8-9C822DBE7EC6}" srcOrd="1" destOrd="0" presId="urn:microsoft.com/office/officeart/2005/8/layout/hList7"/>
    <dgm:cxn modelId="{CA63DFD4-510D-415D-8C9E-85A7E9DD4D6C}" type="presParOf" srcId="{4E815226-9D5A-4AE7-B6D8-9C822DBE7EC6}" destId="{286E7C81-E645-4B45-B992-0C92396E5D0A}" srcOrd="0" destOrd="0" presId="urn:microsoft.com/office/officeart/2005/8/layout/hList7"/>
    <dgm:cxn modelId="{E8D74528-0705-4026-86C8-0DE262ED6AB9}" type="presParOf" srcId="{286E7C81-E645-4B45-B992-0C92396E5D0A}" destId="{7FA188A0-59FA-4AD7-91FB-2A7E0161BBC5}" srcOrd="0" destOrd="0" presId="urn:microsoft.com/office/officeart/2005/8/layout/hList7"/>
    <dgm:cxn modelId="{ADE6AAB2-4D6E-42A8-B829-F4767CD87927}" type="presParOf" srcId="{286E7C81-E645-4B45-B992-0C92396E5D0A}" destId="{FEB62BDD-01B6-48D1-80F5-B236F394A905}" srcOrd="1" destOrd="0" presId="urn:microsoft.com/office/officeart/2005/8/layout/hList7"/>
    <dgm:cxn modelId="{F1872C50-DB16-4E93-986C-87D52D9192B0}" type="presParOf" srcId="{286E7C81-E645-4B45-B992-0C92396E5D0A}" destId="{D09236F7-F14A-4813-BCCE-2A4B3E5B8B11}" srcOrd="2" destOrd="0" presId="urn:microsoft.com/office/officeart/2005/8/layout/hList7"/>
    <dgm:cxn modelId="{9BA20D3E-4995-4819-BD64-CB45970D6A8E}" type="presParOf" srcId="{286E7C81-E645-4B45-B992-0C92396E5D0A}" destId="{34724AFE-57D1-498E-B712-09010EF3C4F4}" srcOrd="3" destOrd="0" presId="urn:microsoft.com/office/officeart/2005/8/layout/hList7"/>
    <dgm:cxn modelId="{879E9C23-055F-4D66-9CF4-848B7C534D8B}" type="presParOf" srcId="{4E815226-9D5A-4AE7-B6D8-9C822DBE7EC6}" destId="{FFE7414C-3AF5-49EC-9BC8-BA67967771BF}" srcOrd="1" destOrd="0" presId="urn:microsoft.com/office/officeart/2005/8/layout/hList7"/>
    <dgm:cxn modelId="{5C1960AF-3E65-4B0A-B296-0512668942AC}" type="presParOf" srcId="{4E815226-9D5A-4AE7-B6D8-9C822DBE7EC6}" destId="{E69CB918-8634-4436-9487-27B1ADAC327E}" srcOrd="2" destOrd="0" presId="urn:microsoft.com/office/officeart/2005/8/layout/hList7"/>
    <dgm:cxn modelId="{87CBEE20-4516-4D2D-8170-0DBAA897A132}" type="presParOf" srcId="{E69CB918-8634-4436-9487-27B1ADAC327E}" destId="{172099D0-472D-4385-ABC0-75A521C8F388}" srcOrd="0" destOrd="0" presId="urn:microsoft.com/office/officeart/2005/8/layout/hList7"/>
    <dgm:cxn modelId="{CB7F0071-35A0-4135-9DC4-1F7494D2F793}" type="presParOf" srcId="{E69CB918-8634-4436-9487-27B1ADAC327E}" destId="{29EF840E-BBFE-47E3-812E-3D474C3525C1}" srcOrd="1" destOrd="0" presId="urn:microsoft.com/office/officeart/2005/8/layout/hList7"/>
    <dgm:cxn modelId="{55310F4B-24DC-460D-95DC-91BB07BFB821}" type="presParOf" srcId="{E69CB918-8634-4436-9487-27B1ADAC327E}" destId="{3B60E7A3-AD04-4B42-81BF-0006ADE776E2}" srcOrd="2" destOrd="0" presId="urn:microsoft.com/office/officeart/2005/8/layout/hList7"/>
    <dgm:cxn modelId="{8CF80D5C-DCF9-456D-AE2B-0A71E0FF2FF2}" type="presParOf" srcId="{E69CB918-8634-4436-9487-27B1ADAC327E}" destId="{9421D45A-F877-458B-B221-248A338DBBD2}" srcOrd="3" destOrd="0" presId="urn:microsoft.com/office/officeart/2005/8/layout/hList7"/>
    <dgm:cxn modelId="{0BFB0870-F028-4885-82CB-0AA3D1E48BC9}" type="presParOf" srcId="{4E815226-9D5A-4AE7-B6D8-9C822DBE7EC6}" destId="{A919C7E6-F8E4-4EE1-9013-C9EF496B75E0}" srcOrd="3" destOrd="0" presId="urn:microsoft.com/office/officeart/2005/8/layout/hList7"/>
    <dgm:cxn modelId="{6D8337D9-85DE-4BBB-8E1F-019A90678299}" type="presParOf" srcId="{4E815226-9D5A-4AE7-B6D8-9C822DBE7EC6}" destId="{0E9307EB-2F20-404E-B400-C5D4F42D618F}" srcOrd="4" destOrd="0" presId="urn:microsoft.com/office/officeart/2005/8/layout/hList7"/>
    <dgm:cxn modelId="{B04351BB-8E18-4F46-A6A1-530619DE06B0}" type="presParOf" srcId="{0E9307EB-2F20-404E-B400-C5D4F42D618F}" destId="{A0293EDA-359A-4FC7-81E6-3C69B251E029}" srcOrd="0" destOrd="0" presId="urn:microsoft.com/office/officeart/2005/8/layout/hList7"/>
    <dgm:cxn modelId="{32FD5672-09C9-4CA0-9021-7D93AAC0506C}" type="presParOf" srcId="{0E9307EB-2F20-404E-B400-C5D4F42D618F}" destId="{53BEA61A-8EE8-443F-AD8E-F43C7C7D6E88}" srcOrd="1" destOrd="0" presId="urn:microsoft.com/office/officeart/2005/8/layout/hList7"/>
    <dgm:cxn modelId="{79DC7CF0-B101-4974-B9F4-91626E0A74D1}" type="presParOf" srcId="{0E9307EB-2F20-404E-B400-C5D4F42D618F}" destId="{1DCC4CBC-2422-4DEF-9D47-2786FC748190}" srcOrd="2" destOrd="0" presId="urn:microsoft.com/office/officeart/2005/8/layout/hList7"/>
    <dgm:cxn modelId="{E6AE7E61-5E16-4D45-AB75-F7240656A6DA}" type="presParOf" srcId="{0E9307EB-2F20-404E-B400-C5D4F42D618F}" destId="{DE6B15B5-3DA6-4FF9-BAEE-F8B835D4AA3B}" srcOrd="3" destOrd="0" presId="urn:microsoft.com/office/officeart/2005/8/layout/hList7"/>
    <dgm:cxn modelId="{1F93BD8F-026E-44E5-A22D-6871A936A5A6}" type="presParOf" srcId="{4E815226-9D5A-4AE7-B6D8-9C822DBE7EC6}" destId="{578E4E6D-6070-4D97-BB83-A9C57B40C9F7}" srcOrd="5" destOrd="0" presId="urn:microsoft.com/office/officeart/2005/8/layout/hList7"/>
    <dgm:cxn modelId="{CEDB41FC-74B8-46EF-BFBC-800C67DB8DA7}" type="presParOf" srcId="{4E815226-9D5A-4AE7-B6D8-9C822DBE7EC6}" destId="{B643388F-70FA-46A7-8172-7DDF21402D9C}" srcOrd="6" destOrd="0" presId="urn:microsoft.com/office/officeart/2005/8/layout/hList7"/>
    <dgm:cxn modelId="{50EAE36E-30DE-4C19-803E-2C47B994C5ED}" type="presParOf" srcId="{B643388F-70FA-46A7-8172-7DDF21402D9C}" destId="{91E2AC23-B9FF-4E7E-8373-014FEAB0FC65}" srcOrd="0" destOrd="0" presId="urn:microsoft.com/office/officeart/2005/8/layout/hList7"/>
    <dgm:cxn modelId="{E744F864-184E-4840-9F8F-BC06CF0A050D}" type="presParOf" srcId="{B643388F-70FA-46A7-8172-7DDF21402D9C}" destId="{6A35E9D7-5E67-4C41-A6AC-D2D4A294279C}" srcOrd="1" destOrd="0" presId="urn:microsoft.com/office/officeart/2005/8/layout/hList7"/>
    <dgm:cxn modelId="{2E12E73D-62B7-4DCF-BE87-A75BB28B7C1D}" type="presParOf" srcId="{B643388F-70FA-46A7-8172-7DDF21402D9C}" destId="{B330D5E8-58D6-47DE-8F64-D32FA582F80D}" srcOrd="2" destOrd="0" presId="urn:microsoft.com/office/officeart/2005/8/layout/hList7"/>
    <dgm:cxn modelId="{24607569-32D8-4EB7-A951-90C16A612737}" type="presParOf" srcId="{B643388F-70FA-46A7-8172-7DDF21402D9C}" destId="{62C55D43-3537-46CB-8E1C-8674482F6B8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8A860-1BF9-4B01-831C-67D44D92B4D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5048CE-9FB9-4B12-872C-6C3DCCF680C7}">
      <dgm:prSet/>
      <dgm:spPr/>
      <dgm:t>
        <a:bodyPr/>
        <a:lstStyle/>
        <a:p>
          <a:r>
            <a:rPr lang="de-DE" dirty="0"/>
            <a:t>Lassen Sie die Person, </a:t>
          </a:r>
          <a:br>
            <a:rPr lang="de-DE" dirty="0"/>
          </a:br>
          <a:r>
            <a:rPr lang="de-DE" dirty="0"/>
            <a:t>die gerade spricht, </a:t>
          </a:r>
          <a:br>
            <a:rPr lang="de-DE" dirty="0"/>
          </a:br>
          <a:r>
            <a:rPr lang="de-DE" dirty="0"/>
            <a:t>bitte ausreden – gerne melden bei Bedarf </a:t>
          </a:r>
          <a:endParaRPr lang="en-US" dirty="0"/>
        </a:p>
      </dgm:t>
    </dgm:pt>
    <dgm:pt modelId="{C554B3D7-CF36-4AD5-83D0-6619F20F0924}" type="parTrans" cxnId="{7337CA8E-BA96-4932-9061-9DF76E7C7032}">
      <dgm:prSet/>
      <dgm:spPr/>
      <dgm:t>
        <a:bodyPr/>
        <a:lstStyle/>
        <a:p>
          <a:endParaRPr lang="en-US"/>
        </a:p>
      </dgm:t>
    </dgm:pt>
    <dgm:pt modelId="{EC20E7CA-7F62-4A1D-9E8C-486C20EBFC61}" type="sibTrans" cxnId="{7337CA8E-BA96-4932-9061-9DF76E7C7032}">
      <dgm:prSet/>
      <dgm:spPr/>
      <dgm:t>
        <a:bodyPr/>
        <a:lstStyle/>
        <a:p>
          <a:endParaRPr lang="en-US"/>
        </a:p>
      </dgm:t>
    </dgm:pt>
    <dgm:pt modelId="{EF753831-5E6E-4245-82D0-194F630C9B3F}">
      <dgm:prSet/>
      <dgm:spPr/>
      <dgm:t>
        <a:bodyPr/>
        <a:lstStyle/>
        <a:p>
          <a:r>
            <a:rPr lang="de-DE"/>
            <a:t>Bleiben Sie freundlich und respektvoll im Umgang </a:t>
          </a:r>
          <a:endParaRPr lang="en-US"/>
        </a:p>
      </dgm:t>
    </dgm:pt>
    <dgm:pt modelId="{7A517EFA-1D18-4105-BC36-A1944BB4DA1C}" type="parTrans" cxnId="{6C723AA3-404E-45B3-BD88-58F04F5363BA}">
      <dgm:prSet/>
      <dgm:spPr/>
      <dgm:t>
        <a:bodyPr/>
        <a:lstStyle/>
        <a:p>
          <a:endParaRPr lang="en-US"/>
        </a:p>
      </dgm:t>
    </dgm:pt>
    <dgm:pt modelId="{BC005779-3F5A-4B4D-973E-3F770611E5D7}" type="sibTrans" cxnId="{6C723AA3-404E-45B3-BD88-58F04F5363BA}">
      <dgm:prSet/>
      <dgm:spPr/>
      <dgm:t>
        <a:bodyPr/>
        <a:lstStyle/>
        <a:p>
          <a:endParaRPr lang="en-US"/>
        </a:p>
      </dgm:t>
    </dgm:pt>
    <dgm:pt modelId="{BC084901-B5DD-49DF-A5D3-1194676C89DC}">
      <dgm:prSet/>
      <dgm:spPr/>
      <dgm:t>
        <a:bodyPr/>
        <a:lstStyle/>
        <a:p>
          <a:r>
            <a:rPr lang="de-DE" dirty="0"/>
            <a:t>Äußern Sie Kritik immer konstruktiv und nicht ungefragt </a:t>
          </a:r>
          <a:endParaRPr lang="en-US" dirty="0"/>
        </a:p>
      </dgm:t>
    </dgm:pt>
    <dgm:pt modelId="{08248F20-9A98-4000-A01C-42049866A22F}" type="parTrans" cxnId="{865C9872-6771-4F08-8F92-CA9D9236AA18}">
      <dgm:prSet/>
      <dgm:spPr/>
      <dgm:t>
        <a:bodyPr/>
        <a:lstStyle/>
        <a:p>
          <a:endParaRPr lang="en-US"/>
        </a:p>
      </dgm:t>
    </dgm:pt>
    <dgm:pt modelId="{766ED010-D3F2-4123-AB2E-ACB327C3FF3A}" type="sibTrans" cxnId="{865C9872-6771-4F08-8F92-CA9D9236AA18}">
      <dgm:prSet/>
      <dgm:spPr/>
      <dgm:t>
        <a:bodyPr/>
        <a:lstStyle/>
        <a:p>
          <a:endParaRPr lang="en-US"/>
        </a:p>
      </dgm:t>
    </dgm:pt>
    <dgm:pt modelId="{EA330177-6FED-410C-B7DD-0B0400493EFA}">
      <dgm:prSet/>
      <dgm:spPr/>
      <dgm:t>
        <a:bodyPr/>
        <a:lstStyle/>
        <a:p>
          <a:r>
            <a:rPr lang="de-DE" u="sng"/>
            <a:t>Im Chat: </a:t>
          </a:r>
          <a:endParaRPr lang="en-US"/>
        </a:p>
      </dgm:t>
    </dgm:pt>
    <dgm:pt modelId="{C2EB42A1-51EA-4FE4-B6DB-6BD63C380AAD}" type="parTrans" cxnId="{AE508D2E-6162-4585-97E2-217E5061B779}">
      <dgm:prSet/>
      <dgm:spPr/>
      <dgm:t>
        <a:bodyPr/>
        <a:lstStyle/>
        <a:p>
          <a:endParaRPr lang="en-US"/>
        </a:p>
      </dgm:t>
    </dgm:pt>
    <dgm:pt modelId="{391E660A-9FA0-47F7-B532-31CA97303C39}" type="sibTrans" cxnId="{AE508D2E-6162-4585-97E2-217E5061B779}">
      <dgm:prSet/>
      <dgm:spPr/>
      <dgm:t>
        <a:bodyPr/>
        <a:lstStyle/>
        <a:p>
          <a:endParaRPr lang="en-US"/>
        </a:p>
      </dgm:t>
    </dgm:pt>
    <dgm:pt modelId="{1400DEE7-76A4-4509-AF37-3EC87D245498}">
      <dgm:prSet/>
      <dgm:spPr/>
      <dgm:t>
        <a:bodyPr/>
        <a:lstStyle/>
        <a:p>
          <a:r>
            <a:rPr lang="de-DE" dirty="0"/>
            <a:t>Erst lesen, </a:t>
          </a:r>
          <a:br>
            <a:rPr lang="de-DE" dirty="0"/>
          </a:br>
          <a:r>
            <a:rPr lang="de-DE" dirty="0"/>
            <a:t>dann nachdenken, </a:t>
          </a:r>
          <a:br>
            <a:rPr lang="de-DE" dirty="0"/>
          </a:br>
          <a:r>
            <a:rPr lang="de-DE" dirty="0"/>
            <a:t>dann posten!</a:t>
          </a:r>
          <a:endParaRPr lang="en-US" dirty="0"/>
        </a:p>
      </dgm:t>
    </dgm:pt>
    <dgm:pt modelId="{7E504972-23F2-450F-AE36-84CDA53B7B06}" type="parTrans" cxnId="{674EC605-F068-4B98-811C-E9D4EF032D55}">
      <dgm:prSet/>
      <dgm:spPr/>
      <dgm:t>
        <a:bodyPr/>
        <a:lstStyle/>
        <a:p>
          <a:endParaRPr lang="en-US"/>
        </a:p>
      </dgm:t>
    </dgm:pt>
    <dgm:pt modelId="{A4C58BCE-3B68-4C24-9A82-FAD5791E45B8}" type="sibTrans" cxnId="{674EC605-F068-4B98-811C-E9D4EF032D55}">
      <dgm:prSet/>
      <dgm:spPr/>
      <dgm:t>
        <a:bodyPr/>
        <a:lstStyle/>
        <a:p>
          <a:endParaRPr lang="en-US"/>
        </a:p>
      </dgm:t>
    </dgm:pt>
    <dgm:pt modelId="{301B44A8-FFC1-4566-8A45-8FA185C5E2FF}">
      <dgm:prSet/>
      <dgm:spPr/>
      <dgm:t>
        <a:bodyPr/>
        <a:lstStyle/>
        <a:p>
          <a:r>
            <a:rPr lang="de-DE"/>
            <a:t>Meinungsverschiedenheiten nicht nur schriftlich austragen, sondern mündlich klären und ggf. Dozent:in oder Bildungsberater:in hinzuziehen</a:t>
          </a:r>
          <a:endParaRPr lang="en-US"/>
        </a:p>
      </dgm:t>
    </dgm:pt>
    <dgm:pt modelId="{E34E0A6B-9B46-4F76-8E49-FE9B195DB171}" type="parTrans" cxnId="{D7889B35-C4B6-458A-8AAB-4F427706CE49}">
      <dgm:prSet/>
      <dgm:spPr/>
      <dgm:t>
        <a:bodyPr/>
        <a:lstStyle/>
        <a:p>
          <a:endParaRPr lang="en-US"/>
        </a:p>
      </dgm:t>
    </dgm:pt>
    <dgm:pt modelId="{360B455F-2E59-438B-9BFC-FD4FAED6481C}" type="sibTrans" cxnId="{D7889B35-C4B6-458A-8AAB-4F427706CE49}">
      <dgm:prSet/>
      <dgm:spPr/>
      <dgm:t>
        <a:bodyPr/>
        <a:lstStyle/>
        <a:p>
          <a:endParaRPr lang="en-US"/>
        </a:p>
      </dgm:t>
    </dgm:pt>
    <dgm:pt modelId="{FF2643B3-0F26-49F2-9278-00ADA0D614AF}">
      <dgm:prSet/>
      <dgm:spPr/>
      <dgm:t>
        <a:bodyPr/>
        <a:lstStyle/>
        <a:p>
          <a:r>
            <a:rPr lang="de-DE" dirty="0"/>
            <a:t>Sparsam sein mit </a:t>
          </a:r>
          <a:br>
            <a:rPr lang="de-DE" dirty="0"/>
          </a:br>
          <a:r>
            <a:rPr lang="de-DE" dirty="0"/>
            <a:t>privaten Informationen</a:t>
          </a:r>
          <a:endParaRPr lang="en-US" dirty="0"/>
        </a:p>
      </dgm:t>
    </dgm:pt>
    <dgm:pt modelId="{56290F10-1EA0-406E-BD78-7F39254C603C}" type="parTrans" cxnId="{34EE18F4-E9F7-459A-A353-FBFAE69EB4F2}">
      <dgm:prSet/>
      <dgm:spPr/>
      <dgm:t>
        <a:bodyPr/>
        <a:lstStyle/>
        <a:p>
          <a:endParaRPr lang="en-US"/>
        </a:p>
      </dgm:t>
    </dgm:pt>
    <dgm:pt modelId="{BCFA54C1-06C2-43F3-81B2-B0A2EABD277F}" type="sibTrans" cxnId="{34EE18F4-E9F7-459A-A353-FBFAE69EB4F2}">
      <dgm:prSet/>
      <dgm:spPr/>
      <dgm:t>
        <a:bodyPr/>
        <a:lstStyle/>
        <a:p>
          <a:endParaRPr lang="en-US"/>
        </a:p>
      </dgm:t>
    </dgm:pt>
    <dgm:pt modelId="{E6DD0B18-E523-4438-B05B-B9E195441EE5}">
      <dgm:prSet/>
      <dgm:spPr/>
      <dgm:t>
        <a:bodyPr/>
        <a:lstStyle/>
        <a:p>
          <a:r>
            <a:rPr lang="de-DE"/>
            <a:t>Nichts Persönliches und Intimes über andere schreiben</a:t>
          </a:r>
          <a:endParaRPr lang="en-US"/>
        </a:p>
      </dgm:t>
    </dgm:pt>
    <dgm:pt modelId="{24622184-4F70-407E-A5A1-C6886AE03466}" type="parTrans" cxnId="{85DA51BC-9AE3-4093-86E1-85D6CCFD250A}">
      <dgm:prSet/>
      <dgm:spPr/>
      <dgm:t>
        <a:bodyPr/>
        <a:lstStyle/>
        <a:p>
          <a:endParaRPr lang="en-US"/>
        </a:p>
      </dgm:t>
    </dgm:pt>
    <dgm:pt modelId="{BA5963E8-9EDE-496B-A48F-DC6A2E1E8BFF}" type="sibTrans" cxnId="{85DA51BC-9AE3-4093-86E1-85D6CCFD250A}">
      <dgm:prSet/>
      <dgm:spPr/>
      <dgm:t>
        <a:bodyPr/>
        <a:lstStyle/>
        <a:p>
          <a:endParaRPr lang="en-US"/>
        </a:p>
      </dgm:t>
    </dgm:pt>
    <dgm:pt modelId="{252B36D8-3ACD-874C-AD3A-AB8C7A5AD5E5}" type="pres">
      <dgm:prSet presAssocID="{B338A860-1BF9-4B01-831C-67D44D92B4DB}" presName="diagram" presStyleCnt="0">
        <dgm:presLayoutVars>
          <dgm:dir/>
          <dgm:resizeHandles val="exact"/>
        </dgm:presLayoutVars>
      </dgm:prSet>
      <dgm:spPr/>
      <dgm:t>
        <a:bodyPr/>
        <a:lstStyle/>
        <a:p>
          <a:endParaRPr lang="de-DE"/>
        </a:p>
      </dgm:t>
    </dgm:pt>
    <dgm:pt modelId="{FEDF58E2-D396-004D-806F-5AA777161702}" type="pres">
      <dgm:prSet presAssocID="{325048CE-9FB9-4B12-872C-6C3DCCF680C7}" presName="node" presStyleLbl="node1" presStyleIdx="0" presStyleCnt="8">
        <dgm:presLayoutVars>
          <dgm:bulletEnabled val="1"/>
        </dgm:presLayoutVars>
      </dgm:prSet>
      <dgm:spPr/>
      <dgm:t>
        <a:bodyPr/>
        <a:lstStyle/>
        <a:p>
          <a:endParaRPr lang="de-DE"/>
        </a:p>
      </dgm:t>
    </dgm:pt>
    <dgm:pt modelId="{F867C8CA-1B85-D047-8432-450FE9DA252C}" type="pres">
      <dgm:prSet presAssocID="{EC20E7CA-7F62-4A1D-9E8C-486C20EBFC61}" presName="sibTrans" presStyleCnt="0"/>
      <dgm:spPr/>
    </dgm:pt>
    <dgm:pt modelId="{B098E99F-7F73-C948-8ED2-CD4F1F109BC3}" type="pres">
      <dgm:prSet presAssocID="{EF753831-5E6E-4245-82D0-194F630C9B3F}" presName="node" presStyleLbl="node1" presStyleIdx="1" presStyleCnt="8">
        <dgm:presLayoutVars>
          <dgm:bulletEnabled val="1"/>
        </dgm:presLayoutVars>
      </dgm:prSet>
      <dgm:spPr/>
      <dgm:t>
        <a:bodyPr/>
        <a:lstStyle/>
        <a:p>
          <a:endParaRPr lang="de-DE"/>
        </a:p>
      </dgm:t>
    </dgm:pt>
    <dgm:pt modelId="{7C7455F4-1AF8-9647-B1F6-5C90CD049CFB}" type="pres">
      <dgm:prSet presAssocID="{BC005779-3F5A-4B4D-973E-3F770611E5D7}" presName="sibTrans" presStyleCnt="0"/>
      <dgm:spPr/>
    </dgm:pt>
    <dgm:pt modelId="{F9AF8E6C-4149-7F4D-8680-78942CF28A3F}" type="pres">
      <dgm:prSet presAssocID="{BC084901-B5DD-49DF-A5D3-1194676C89DC}" presName="node" presStyleLbl="node1" presStyleIdx="2" presStyleCnt="8">
        <dgm:presLayoutVars>
          <dgm:bulletEnabled val="1"/>
        </dgm:presLayoutVars>
      </dgm:prSet>
      <dgm:spPr/>
      <dgm:t>
        <a:bodyPr/>
        <a:lstStyle/>
        <a:p>
          <a:endParaRPr lang="de-DE"/>
        </a:p>
      </dgm:t>
    </dgm:pt>
    <dgm:pt modelId="{093941A5-437E-1D4A-9C98-90907E20B9F8}" type="pres">
      <dgm:prSet presAssocID="{766ED010-D3F2-4123-AB2E-ACB327C3FF3A}" presName="sibTrans" presStyleCnt="0"/>
      <dgm:spPr/>
    </dgm:pt>
    <dgm:pt modelId="{26EDE006-AC57-7548-8CDA-6271438A0CF8}" type="pres">
      <dgm:prSet presAssocID="{EA330177-6FED-410C-B7DD-0B0400493EFA}" presName="node" presStyleLbl="node1" presStyleIdx="3" presStyleCnt="8">
        <dgm:presLayoutVars>
          <dgm:bulletEnabled val="1"/>
        </dgm:presLayoutVars>
      </dgm:prSet>
      <dgm:spPr/>
      <dgm:t>
        <a:bodyPr/>
        <a:lstStyle/>
        <a:p>
          <a:endParaRPr lang="de-DE"/>
        </a:p>
      </dgm:t>
    </dgm:pt>
    <dgm:pt modelId="{A7412EA0-1E58-744F-A092-5711D71F1997}" type="pres">
      <dgm:prSet presAssocID="{391E660A-9FA0-47F7-B532-31CA97303C39}" presName="sibTrans" presStyleCnt="0"/>
      <dgm:spPr/>
    </dgm:pt>
    <dgm:pt modelId="{8A536CD3-2BE4-5741-962A-B9F26BF64D0C}" type="pres">
      <dgm:prSet presAssocID="{1400DEE7-76A4-4509-AF37-3EC87D245498}" presName="node" presStyleLbl="node1" presStyleIdx="4" presStyleCnt="8">
        <dgm:presLayoutVars>
          <dgm:bulletEnabled val="1"/>
        </dgm:presLayoutVars>
      </dgm:prSet>
      <dgm:spPr/>
      <dgm:t>
        <a:bodyPr/>
        <a:lstStyle/>
        <a:p>
          <a:endParaRPr lang="de-DE"/>
        </a:p>
      </dgm:t>
    </dgm:pt>
    <dgm:pt modelId="{34065F8E-6D1D-E04B-B581-B85D2960D3C8}" type="pres">
      <dgm:prSet presAssocID="{A4C58BCE-3B68-4C24-9A82-FAD5791E45B8}" presName="sibTrans" presStyleCnt="0"/>
      <dgm:spPr/>
    </dgm:pt>
    <dgm:pt modelId="{21E776FE-BB7D-2442-BF66-A4058CF38D4E}" type="pres">
      <dgm:prSet presAssocID="{301B44A8-FFC1-4566-8A45-8FA185C5E2FF}" presName="node" presStyleLbl="node1" presStyleIdx="5" presStyleCnt="8">
        <dgm:presLayoutVars>
          <dgm:bulletEnabled val="1"/>
        </dgm:presLayoutVars>
      </dgm:prSet>
      <dgm:spPr/>
      <dgm:t>
        <a:bodyPr/>
        <a:lstStyle/>
        <a:p>
          <a:endParaRPr lang="de-DE"/>
        </a:p>
      </dgm:t>
    </dgm:pt>
    <dgm:pt modelId="{E623E0D3-9A4F-6543-BE6F-F0676A1CDF43}" type="pres">
      <dgm:prSet presAssocID="{360B455F-2E59-438B-9BFC-FD4FAED6481C}" presName="sibTrans" presStyleCnt="0"/>
      <dgm:spPr/>
    </dgm:pt>
    <dgm:pt modelId="{C2CE7167-E9DD-4A43-BD83-E049527D3687}" type="pres">
      <dgm:prSet presAssocID="{FF2643B3-0F26-49F2-9278-00ADA0D614AF}" presName="node" presStyleLbl="node1" presStyleIdx="6" presStyleCnt="8">
        <dgm:presLayoutVars>
          <dgm:bulletEnabled val="1"/>
        </dgm:presLayoutVars>
      </dgm:prSet>
      <dgm:spPr/>
      <dgm:t>
        <a:bodyPr/>
        <a:lstStyle/>
        <a:p>
          <a:endParaRPr lang="de-DE"/>
        </a:p>
      </dgm:t>
    </dgm:pt>
    <dgm:pt modelId="{D6D98EEA-1ED4-5D4C-ABCC-1B6E27C2F863}" type="pres">
      <dgm:prSet presAssocID="{BCFA54C1-06C2-43F3-81B2-B0A2EABD277F}" presName="sibTrans" presStyleCnt="0"/>
      <dgm:spPr/>
    </dgm:pt>
    <dgm:pt modelId="{757E174A-92F1-CC4C-A23A-C433BD76121C}" type="pres">
      <dgm:prSet presAssocID="{E6DD0B18-E523-4438-B05B-B9E195441EE5}" presName="node" presStyleLbl="node1" presStyleIdx="7" presStyleCnt="8">
        <dgm:presLayoutVars>
          <dgm:bulletEnabled val="1"/>
        </dgm:presLayoutVars>
      </dgm:prSet>
      <dgm:spPr/>
      <dgm:t>
        <a:bodyPr/>
        <a:lstStyle/>
        <a:p>
          <a:endParaRPr lang="de-DE"/>
        </a:p>
      </dgm:t>
    </dgm:pt>
  </dgm:ptLst>
  <dgm:cxnLst>
    <dgm:cxn modelId="{674EC605-F068-4B98-811C-E9D4EF032D55}" srcId="{B338A860-1BF9-4B01-831C-67D44D92B4DB}" destId="{1400DEE7-76A4-4509-AF37-3EC87D245498}" srcOrd="4" destOrd="0" parTransId="{7E504972-23F2-450F-AE36-84CDA53B7B06}" sibTransId="{A4C58BCE-3B68-4C24-9A82-FAD5791E45B8}"/>
    <dgm:cxn modelId="{34EE18F4-E9F7-459A-A353-FBFAE69EB4F2}" srcId="{B338A860-1BF9-4B01-831C-67D44D92B4DB}" destId="{FF2643B3-0F26-49F2-9278-00ADA0D614AF}" srcOrd="6" destOrd="0" parTransId="{56290F10-1EA0-406E-BD78-7F39254C603C}" sibTransId="{BCFA54C1-06C2-43F3-81B2-B0A2EABD277F}"/>
    <dgm:cxn modelId="{5192581C-ACBE-B34C-8526-5518CF407A72}" type="presOf" srcId="{EA330177-6FED-410C-B7DD-0B0400493EFA}" destId="{26EDE006-AC57-7548-8CDA-6271438A0CF8}" srcOrd="0" destOrd="0" presId="urn:microsoft.com/office/officeart/2005/8/layout/default"/>
    <dgm:cxn modelId="{85DA51BC-9AE3-4093-86E1-85D6CCFD250A}" srcId="{B338A860-1BF9-4B01-831C-67D44D92B4DB}" destId="{E6DD0B18-E523-4438-B05B-B9E195441EE5}" srcOrd="7" destOrd="0" parTransId="{24622184-4F70-407E-A5A1-C6886AE03466}" sibTransId="{BA5963E8-9EDE-496B-A48F-DC6A2E1E8BFF}"/>
    <dgm:cxn modelId="{FC938542-127B-B443-B655-B2BA20770E2C}" type="presOf" srcId="{B338A860-1BF9-4B01-831C-67D44D92B4DB}" destId="{252B36D8-3ACD-874C-AD3A-AB8C7A5AD5E5}" srcOrd="0" destOrd="0" presId="urn:microsoft.com/office/officeart/2005/8/layout/default"/>
    <dgm:cxn modelId="{4AA9A653-C7A2-4841-90EF-0C5EECA49606}" type="presOf" srcId="{301B44A8-FFC1-4566-8A45-8FA185C5E2FF}" destId="{21E776FE-BB7D-2442-BF66-A4058CF38D4E}" srcOrd="0" destOrd="0" presId="urn:microsoft.com/office/officeart/2005/8/layout/default"/>
    <dgm:cxn modelId="{865C9872-6771-4F08-8F92-CA9D9236AA18}" srcId="{B338A860-1BF9-4B01-831C-67D44D92B4DB}" destId="{BC084901-B5DD-49DF-A5D3-1194676C89DC}" srcOrd="2" destOrd="0" parTransId="{08248F20-9A98-4000-A01C-42049866A22F}" sibTransId="{766ED010-D3F2-4123-AB2E-ACB327C3FF3A}"/>
    <dgm:cxn modelId="{9A24D1EB-B70F-6742-A4EF-BAA790ABE5B1}" type="presOf" srcId="{1400DEE7-76A4-4509-AF37-3EC87D245498}" destId="{8A536CD3-2BE4-5741-962A-B9F26BF64D0C}" srcOrd="0" destOrd="0" presId="urn:microsoft.com/office/officeart/2005/8/layout/default"/>
    <dgm:cxn modelId="{56D1152D-F71F-CB4A-A1D2-2DAB2CE3D3F0}" type="presOf" srcId="{E6DD0B18-E523-4438-B05B-B9E195441EE5}" destId="{757E174A-92F1-CC4C-A23A-C433BD76121C}" srcOrd="0" destOrd="0" presId="urn:microsoft.com/office/officeart/2005/8/layout/default"/>
    <dgm:cxn modelId="{A68860B5-A79B-9846-AAE5-5EB21BC13FE5}" type="presOf" srcId="{325048CE-9FB9-4B12-872C-6C3DCCF680C7}" destId="{FEDF58E2-D396-004D-806F-5AA777161702}" srcOrd="0" destOrd="0" presId="urn:microsoft.com/office/officeart/2005/8/layout/default"/>
    <dgm:cxn modelId="{AE508D2E-6162-4585-97E2-217E5061B779}" srcId="{B338A860-1BF9-4B01-831C-67D44D92B4DB}" destId="{EA330177-6FED-410C-B7DD-0B0400493EFA}" srcOrd="3" destOrd="0" parTransId="{C2EB42A1-51EA-4FE4-B6DB-6BD63C380AAD}" sibTransId="{391E660A-9FA0-47F7-B532-31CA97303C39}"/>
    <dgm:cxn modelId="{6C723AA3-404E-45B3-BD88-58F04F5363BA}" srcId="{B338A860-1BF9-4B01-831C-67D44D92B4DB}" destId="{EF753831-5E6E-4245-82D0-194F630C9B3F}" srcOrd="1" destOrd="0" parTransId="{7A517EFA-1D18-4105-BC36-A1944BB4DA1C}" sibTransId="{BC005779-3F5A-4B4D-973E-3F770611E5D7}"/>
    <dgm:cxn modelId="{7337CA8E-BA96-4932-9061-9DF76E7C7032}" srcId="{B338A860-1BF9-4B01-831C-67D44D92B4DB}" destId="{325048CE-9FB9-4B12-872C-6C3DCCF680C7}" srcOrd="0" destOrd="0" parTransId="{C554B3D7-CF36-4AD5-83D0-6619F20F0924}" sibTransId="{EC20E7CA-7F62-4A1D-9E8C-486C20EBFC61}"/>
    <dgm:cxn modelId="{D7889B35-C4B6-458A-8AAB-4F427706CE49}" srcId="{B338A860-1BF9-4B01-831C-67D44D92B4DB}" destId="{301B44A8-FFC1-4566-8A45-8FA185C5E2FF}" srcOrd="5" destOrd="0" parTransId="{E34E0A6B-9B46-4F76-8E49-FE9B195DB171}" sibTransId="{360B455F-2E59-438B-9BFC-FD4FAED6481C}"/>
    <dgm:cxn modelId="{B99D19F4-FDA3-0F4A-9E01-EDBE1F80063F}" type="presOf" srcId="{EF753831-5E6E-4245-82D0-194F630C9B3F}" destId="{B098E99F-7F73-C948-8ED2-CD4F1F109BC3}" srcOrd="0" destOrd="0" presId="urn:microsoft.com/office/officeart/2005/8/layout/default"/>
    <dgm:cxn modelId="{7E7482EC-246A-F74D-92EA-480433A11D7B}" type="presOf" srcId="{BC084901-B5DD-49DF-A5D3-1194676C89DC}" destId="{F9AF8E6C-4149-7F4D-8680-78942CF28A3F}" srcOrd="0" destOrd="0" presId="urn:microsoft.com/office/officeart/2005/8/layout/default"/>
    <dgm:cxn modelId="{846C484A-18B9-B843-8C40-675A609BD261}" type="presOf" srcId="{FF2643B3-0F26-49F2-9278-00ADA0D614AF}" destId="{C2CE7167-E9DD-4A43-BD83-E049527D3687}" srcOrd="0" destOrd="0" presId="urn:microsoft.com/office/officeart/2005/8/layout/default"/>
    <dgm:cxn modelId="{D799155C-0C93-1749-B42D-D2F4B1B1BDA5}" type="presParOf" srcId="{252B36D8-3ACD-874C-AD3A-AB8C7A5AD5E5}" destId="{FEDF58E2-D396-004D-806F-5AA777161702}" srcOrd="0" destOrd="0" presId="urn:microsoft.com/office/officeart/2005/8/layout/default"/>
    <dgm:cxn modelId="{F2E37664-8F68-614E-9706-17D56FA3AB0D}" type="presParOf" srcId="{252B36D8-3ACD-874C-AD3A-AB8C7A5AD5E5}" destId="{F867C8CA-1B85-D047-8432-450FE9DA252C}" srcOrd="1" destOrd="0" presId="urn:microsoft.com/office/officeart/2005/8/layout/default"/>
    <dgm:cxn modelId="{2959D7F7-633E-E843-89FB-E389DB16387C}" type="presParOf" srcId="{252B36D8-3ACD-874C-AD3A-AB8C7A5AD5E5}" destId="{B098E99F-7F73-C948-8ED2-CD4F1F109BC3}" srcOrd="2" destOrd="0" presId="urn:microsoft.com/office/officeart/2005/8/layout/default"/>
    <dgm:cxn modelId="{648D189D-8336-C940-94E5-CE615AE07550}" type="presParOf" srcId="{252B36D8-3ACD-874C-AD3A-AB8C7A5AD5E5}" destId="{7C7455F4-1AF8-9647-B1F6-5C90CD049CFB}" srcOrd="3" destOrd="0" presId="urn:microsoft.com/office/officeart/2005/8/layout/default"/>
    <dgm:cxn modelId="{2D8B6BAD-DE5E-FA41-A2C1-F6EC425512BF}" type="presParOf" srcId="{252B36D8-3ACD-874C-AD3A-AB8C7A5AD5E5}" destId="{F9AF8E6C-4149-7F4D-8680-78942CF28A3F}" srcOrd="4" destOrd="0" presId="urn:microsoft.com/office/officeart/2005/8/layout/default"/>
    <dgm:cxn modelId="{453EC149-B81F-0F49-AC9E-8C99FE6D128C}" type="presParOf" srcId="{252B36D8-3ACD-874C-AD3A-AB8C7A5AD5E5}" destId="{093941A5-437E-1D4A-9C98-90907E20B9F8}" srcOrd="5" destOrd="0" presId="urn:microsoft.com/office/officeart/2005/8/layout/default"/>
    <dgm:cxn modelId="{D8E62FAF-CBED-E74E-87D2-B80E27A02734}" type="presParOf" srcId="{252B36D8-3ACD-874C-AD3A-AB8C7A5AD5E5}" destId="{26EDE006-AC57-7548-8CDA-6271438A0CF8}" srcOrd="6" destOrd="0" presId="urn:microsoft.com/office/officeart/2005/8/layout/default"/>
    <dgm:cxn modelId="{F2024A69-ED5B-1F4D-8765-8C44CE395093}" type="presParOf" srcId="{252B36D8-3ACD-874C-AD3A-AB8C7A5AD5E5}" destId="{A7412EA0-1E58-744F-A092-5711D71F1997}" srcOrd="7" destOrd="0" presId="urn:microsoft.com/office/officeart/2005/8/layout/default"/>
    <dgm:cxn modelId="{F78AC426-A222-7F4C-93A5-C29CFF795E9E}" type="presParOf" srcId="{252B36D8-3ACD-874C-AD3A-AB8C7A5AD5E5}" destId="{8A536CD3-2BE4-5741-962A-B9F26BF64D0C}" srcOrd="8" destOrd="0" presId="urn:microsoft.com/office/officeart/2005/8/layout/default"/>
    <dgm:cxn modelId="{1CE16FA5-60EA-D345-ACE0-0781476185AB}" type="presParOf" srcId="{252B36D8-3ACD-874C-AD3A-AB8C7A5AD5E5}" destId="{34065F8E-6D1D-E04B-B581-B85D2960D3C8}" srcOrd="9" destOrd="0" presId="urn:microsoft.com/office/officeart/2005/8/layout/default"/>
    <dgm:cxn modelId="{78E25BC6-C043-E141-8305-C70454411582}" type="presParOf" srcId="{252B36D8-3ACD-874C-AD3A-AB8C7A5AD5E5}" destId="{21E776FE-BB7D-2442-BF66-A4058CF38D4E}" srcOrd="10" destOrd="0" presId="urn:microsoft.com/office/officeart/2005/8/layout/default"/>
    <dgm:cxn modelId="{038FB1AB-930F-7249-A51D-85D9DB63DB93}" type="presParOf" srcId="{252B36D8-3ACD-874C-AD3A-AB8C7A5AD5E5}" destId="{E623E0D3-9A4F-6543-BE6F-F0676A1CDF43}" srcOrd="11" destOrd="0" presId="urn:microsoft.com/office/officeart/2005/8/layout/default"/>
    <dgm:cxn modelId="{D898D795-F35C-4A4A-AEDE-07665D4CCC83}" type="presParOf" srcId="{252B36D8-3ACD-874C-AD3A-AB8C7A5AD5E5}" destId="{C2CE7167-E9DD-4A43-BD83-E049527D3687}" srcOrd="12" destOrd="0" presId="urn:microsoft.com/office/officeart/2005/8/layout/default"/>
    <dgm:cxn modelId="{EC7D3775-5974-504A-91DC-83FDB2DA9FC4}" type="presParOf" srcId="{252B36D8-3ACD-874C-AD3A-AB8C7A5AD5E5}" destId="{D6D98EEA-1ED4-5D4C-ABCC-1B6E27C2F863}" srcOrd="13" destOrd="0" presId="urn:microsoft.com/office/officeart/2005/8/layout/default"/>
    <dgm:cxn modelId="{062BE380-1CEF-4F48-8A12-18C10C3F823E}" type="presParOf" srcId="{252B36D8-3ACD-874C-AD3A-AB8C7A5AD5E5}" destId="{757E174A-92F1-CC4C-A23A-C433BD76121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A4B076-D754-4807-8F61-EA28B94B6A6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66DCDE4-691D-4F58-8C07-634DDE2984E0}">
      <dgm:prSet/>
      <dgm:spPr/>
      <dgm:t>
        <a:bodyPr/>
        <a:lstStyle/>
        <a:p>
          <a:r>
            <a:rPr lang="de-DE"/>
            <a:t>Wir erwarten von Ihnen eine digitale Präsenz innerhalb der vertraglichen Schulungszeit</a:t>
          </a:r>
          <a:endParaRPr lang="en-US"/>
        </a:p>
      </dgm:t>
    </dgm:pt>
    <dgm:pt modelId="{6CE9E4C9-01D1-49E6-8463-87DD77384153}" type="parTrans" cxnId="{6C70C181-942A-4923-BB8B-7372DE9B6407}">
      <dgm:prSet/>
      <dgm:spPr/>
      <dgm:t>
        <a:bodyPr/>
        <a:lstStyle/>
        <a:p>
          <a:endParaRPr lang="en-US"/>
        </a:p>
      </dgm:t>
    </dgm:pt>
    <dgm:pt modelId="{A055E8E9-0463-4516-B4A8-4F7C2E065FCC}" type="sibTrans" cxnId="{6C70C181-942A-4923-BB8B-7372DE9B6407}">
      <dgm:prSet/>
      <dgm:spPr/>
      <dgm:t>
        <a:bodyPr/>
        <a:lstStyle/>
        <a:p>
          <a:endParaRPr lang="en-US"/>
        </a:p>
      </dgm:t>
    </dgm:pt>
    <dgm:pt modelId="{63D9292E-9B58-430F-B310-04DC6A16DA97}">
      <dgm:prSet/>
      <dgm:spPr/>
      <dgm:t>
        <a:bodyPr/>
        <a:lstStyle/>
        <a:p>
          <a:r>
            <a:rPr lang="de-DE" dirty="0"/>
            <a:t>Kamera anschalten! </a:t>
          </a:r>
          <a:endParaRPr lang="en-US" dirty="0"/>
        </a:p>
      </dgm:t>
    </dgm:pt>
    <dgm:pt modelId="{36363DEB-A033-47F8-B076-7F7F9480089F}" type="parTrans" cxnId="{3254A072-31E6-40A3-A06C-3A0A4D2C330D}">
      <dgm:prSet/>
      <dgm:spPr/>
      <dgm:t>
        <a:bodyPr/>
        <a:lstStyle/>
        <a:p>
          <a:endParaRPr lang="en-US"/>
        </a:p>
      </dgm:t>
    </dgm:pt>
    <dgm:pt modelId="{64676F5B-50E9-4B0C-B8EF-A75F30373516}" type="sibTrans" cxnId="{3254A072-31E6-40A3-A06C-3A0A4D2C330D}">
      <dgm:prSet/>
      <dgm:spPr/>
      <dgm:t>
        <a:bodyPr/>
        <a:lstStyle/>
        <a:p>
          <a:endParaRPr lang="en-US"/>
        </a:p>
      </dgm:t>
    </dgm:pt>
    <dgm:pt modelId="{7B79AA3B-D8BA-471A-B02A-BB1FC4BC3D8A}">
      <dgm:prSet/>
      <dgm:spPr/>
      <dgm:t>
        <a:bodyPr/>
        <a:lstStyle/>
        <a:p>
          <a:r>
            <a:rPr lang="de-DE"/>
            <a:t>Nutzung von Chrome oder Edge- Browser sind für die Teilnahme an unseren BBB-Meetings verpflichtend</a:t>
          </a:r>
          <a:endParaRPr lang="en-US"/>
        </a:p>
      </dgm:t>
    </dgm:pt>
    <dgm:pt modelId="{3D1D7AC1-444D-4987-A2AF-0B1407D9234B}" type="parTrans" cxnId="{8C0348BF-0375-4E1C-8B10-131F74157155}">
      <dgm:prSet/>
      <dgm:spPr/>
      <dgm:t>
        <a:bodyPr/>
        <a:lstStyle/>
        <a:p>
          <a:endParaRPr lang="en-US"/>
        </a:p>
      </dgm:t>
    </dgm:pt>
    <dgm:pt modelId="{39B0A51F-D642-4992-9097-D35D8DD820AA}" type="sibTrans" cxnId="{8C0348BF-0375-4E1C-8B10-131F74157155}">
      <dgm:prSet/>
      <dgm:spPr/>
      <dgm:t>
        <a:bodyPr/>
        <a:lstStyle/>
        <a:p>
          <a:endParaRPr lang="en-US"/>
        </a:p>
      </dgm:t>
    </dgm:pt>
    <dgm:pt modelId="{3452DFF4-61CB-4EEC-8745-CD88591BEE1B}">
      <dgm:prSet/>
      <dgm:spPr/>
      <dgm:t>
        <a:bodyPr/>
        <a:lstStyle/>
        <a:p>
          <a:r>
            <a:rPr lang="de-DE"/>
            <a:t>Respektvoller, freundlicher Umgang</a:t>
          </a:r>
          <a:endParaRPr lang="en-US"/>
        </a:p>
      </dgm:t>
    </dgm:pt>
    <dgm:pt modelId="{1860F7F9-26B9-43F0-84CA-66BFA4DFB615}" type="parTrans" cxnId="{015F2567-179B-4848-B6AD-39A59FDB3126}">
      <dgm:prSet/>
      <dgm:spPr/>
      <dgm:t>
        <a:bodyPr/>
        <a:lstStyle/>
        <a:p>
          <a:endParaRPr lang="en-US"/>
        </a:p>
      </dgm:t>
    </dgm:pt>
    <dgm:pt modelId="{25A126D9-1358-4D6D-894B-15244B8CEBEF}" type="sibTrans" cxnId="{015F2567-179B-4848-B6AD-39A59FDB3126}">
      <dgm:prSet/>
      <dgm:spPr/>
      <dgm:t>
        <a:bodyPr/>
        <a:lstStyle/>
        <a:p>
          <a:endParaRPr lang="en-US"/>
        </a:p>
      </dgm:t>
    </dgm:pt>
    <dgm:pt modelId="{66617DC8-0051-4818-93F2-100989D91086}">
      <dgm:prSet/>
      <dgm:spPr/>
      <dgm:t>
        <a:bodyPr/>
        <a:lstStyle/>
        <a:p>
          <a:r>
            <a:rPr lang="de-DE"/>
            <a:t>Keine rassistischen, sexistischen oder diskriminierenden Kommentare (Konsequenzen können sein: Abmahnungen, Weitergabe an AfA/JC, Abbruch)</a:t>
          </a:r>
          <a:endParaRPr lang="en-US"/>
        </a:p>
      </dgm:t>
    </dgm:pt>
    <dgm:pt modelId="{9648DCE9-4E90-48DB-81D5-4A7927DFE9C6}" type="parTrans" cxnId="{7A6C50F4-CB1A-4BD9-8658-C8D9F608D95C}">
      <dgm:prSet/>
      <dgm:spPr/>
      <dgm:t>
        <a:bodyPr/>
        <a:lstStyle/>
        <a:p>
          <a:endParaRPr lang="en-US"/>
        </a:p>
      </dgm:t>
    </dgm:pt>
    <dgm:pt modelId="{91EECEE3-25FB-401C-A038-AB8908EAA417}" type="sibTrans" cxnId="{7A6C50F4-CB1A-4BD9-8658-C8D9F608D95C}">
      <dgm:prSet/>
      <dgm:spPr/>
      <dgm:t>
        <a:bodyPr/>
        <a:lstStyle/>
        <a:p>
          <a:endParaRPr lang="en-US"/>
        </a:p>
      </dgm:t>
    </dgm:pt>
    <dgm:pt modelId="{882A9311-BFB0-4A6A-A001-772839FFF6EB}">
      <dgm:prSet/>
      <dgm:spPr/>
      <dgm:t>
        <a:bodyPr/>
        <a:lstStyle/>
        <a:p>
          <a:r>
            <a:rPr lang="de-DE"/>
            <a:t>Keine fremden Fotos ohne Einverständnis nutzen oder weiterleiten – Urheberrecht beachten!</a:t>
          </a:r>
          <a:endParaRPr lang="en-US"/>
        </a:p>
      </dgm:t>
    </dgm:pt>
    <dgm:pt modelId="{39A28F9A-1D08-46F9-A189-67C46D1C1C6E}" type="parTrans" cxnId="{C2779F1C-685F-474F-A730-C42D11341ED6}">
      <dgm:prSet/>
      <dgm:spPr/>
      <dgm:t>
        <a:bodyPr/>
        <a:lstStyle/>
        <a:p>
          <a:endParaRPr lang="en-US"/>
        </a:p>
      </dgm:t>
    </dgm:pt>
    <dgm:pt modelId="{414403B5-1F46-4ECA-9B6F-95F486593DD2}" type="sibTrans" cxnId="{C2779F1C-685F-474F-A730-C42D11341ED6}">
      <dgm:prSet/>
      <dgm:spPr/>
      <dgm:t>
        <a:bodyPr/>
        <a:lstStyle/>
        <a:p>
          <a:endParaRPr lang="en-US"/>
        </a:p>
      </dgm:t>
    </dgm:pt>
    <dgm:pt modelId="{A8C148CC-3CB0-4471-97C8-851566440E3F}">
      <dgm:prSet/>
      <dgm:spPr/>
      <dgm:t>
        <a:bodyPr/>
        <a:lstStyle/>
        <a:p>
          <a:r>
            <a:rPr lang="de-DE"/>
            <a:t>Bitte behandeln Sie Themen wie z.B.  Rauchen so, als wenn Sie in einer Präsenzveranstaltung wären </a:t>
          </a:r>
          <a:br>
            <a:rPr lang="de-DE"/>
          </a:br>
          <a:r>
            <a:rPr lang="de-DE"/>
            <a:t>(dafür die Pausen nutzen)</a:t>
          </a:r>
          <a:endParaRPr lang="en-US"/>
        </a:p>
      </dgm:t>
    </dgm:pt>
    <dgm:pt modelId="{873A1395-2734-4891-A811-BF400DF6BE9A}" type="parTrans" cxnId="{EE2A10D5-B550-4A35-B8E3-ED6AECDB80FE}">
      <dgm:prSet/>
      <dgm:spPr/>
      <dgm:t>
        <a:bodyPr/>
        <a:lstStyle/>
        <a:p>
          <a:endParaRPr lang="en-US"/>
        </a:p>
      </dgm:t>
    </dgm:pt>
    <dgm:pt modelId="{0CE7C956-F39B-4931-ADC5-DEDE51C19B6F}" type="sibTrans" cxnId="{EE2A10D5-B550-4A35-B8E3-ED6AECDB80FE}">
      <dgm:prSet/>
      <dgm:spPr/>
      <dgm:t>
        <a:bodyPr/>
        <a:lstStyle/>
        <a:p>
          <a:endParaRPr lang="en-US"/>
        </a:p>
      </dgm:t>
    </dgm:pt>
    <dgm:pt modelId="{8622F949-223E-FD4D-BFD5-589E9DA6FB11}" type="pres">
      <dgm:prSet presAssocID="{35A4B076-D754-4807-8F61-EA28B94B6A6E}" presName="diagram" presStyleCnt="0">
        <dgm:presLayoutVars>
          <dgm:dir/>
          <dgm:resizeHandles val="exact"/>
        </dgm:presLayoutVars>
      </dgm:prSet>
      <dgm:spPr/>
      <dgm:t>
        <a:bodyPr/>
        <a:lstStyle/>
        <a:p>
          <a:endParaRPr lang="de-DE"/>
        </a:p>
      </dgm:t>
    </dgm:pt>
    <dgm:pt modelId="{D1D7FCF1-F36F-C84D-87EA-E4DEAED0843C}" type="pres">
      <dgm:prSet presAssocID="{466DCDE4-691D-4F58-8C07-634DDE2984E0}" presName="node" presStyleLbl="node1" presStyleIdx="0" presStyleCnt="6">
        <dgm:presLayoutVars>
          <dgm:bulletEnabled val="1"/>
        </dgm:presLayoutVars>
      </dgm:prSet>
      <dgm:spPr/>
      <dgm:t>
        <a:bodyPr/>
        <a:lstStyle/>
        <a:p>
          <a:endParaRPr lang="de-DE"/>
        </a:p>
      </dgm:t>
    </dgm:pt>
    <dgm:pt modelId="{A3A204F9-47DA-0146-9420-2CFB28D94A60}" type="pres">
      <dgm:prSet presAssocID="{A055E8E9-0463-4516-B4A8-4F7C2E065FCC}" presName="sibTrans" presStyleCnt="0"/>
      <dgm:spPr/>
    </dgm:pt>
    <dgm:pt modelId="{1885060D-EF67-504D-99D8-7E6D058F1738}" type="pres">
      <dgm:prSet presAssocID="{63D9292E-9B58-430F-B310-04DC6A16DA97}" presName="node" presStyleLbl="node1" presStyleIdx="1" presStyleCnt="6">
        <dgm:presLayoutVars>
          <dgm:bulletEnabled val="1"/>
        </dgm:presLayoutVars>
      </dgm:prSet>
      <dgm:spPr/>
      <dgm:t>
        <a:bodyPr/>
        <a:lstStyle/>
        <a:p>
          <a:endParaRPr lang="de-DE"/>
        </a:p>
      </dgm:t>
    </dgm:pt>
    <dgm:pt modelId="{A5768C1C-462D-6142-BA2D-F60758BDF6FB}" type="pres">
      <dgm:prSet presAssocID="{64676F5B-50E9-4B0C-B8EF-A75F30373516}" presName="sibTrans" presStyleCnt="0"/>
      <dgm:spPr/>
    </dgm:pt>
    <dgm:pt modelId="{48014ECA-E662-354B-ADA5-1751B7243C0C}" type="pres">
      <dgm:prSet presAssocID="{7B79AA3B-D8BA-471A-B02A-BB1FC4BC3D8A}" presName="node" presStyleLbl="node1" presStyleIdx="2" presStyleCnt="6">
        <dgm:presLayoutVars>
          <dgm:bulletEnabled val="1"/>
        </dgm:presLayoutVars>
      </dgm:prSet>
      <dgm:spPr/>
      <dgm:t>
        <a:bodyPr/>
        <a:lstStyle/>
        <a:p>
          <a:endParaRPr lang="de-DE"/>
        </a:p>
      </dgm:t>
    </dgm:pt>
    <dgm:pt modelId="{6A44DF28-0742-8542-B209-9170C49EF543}" type="pres">
      <dgm:prSet presAssocID="{39B0A51F-D642-4992-9097-D35D8DD820AA}" presName="sibTrans" presStyleCnt="0"/>
      <dgm:spPr/>
    </dgm:pt>
    <dgm:pt modelId="{C20E76AA-ADBB-804C-9232-F9A26BB17869}" type="pres">
      <dgm:prSet presAssocID="{3452DFF4-61CB-4EEC-8745-CD88591BEE1B}" presName="node" presStyleLbl="node1" presStyleIdx="3" presStyleCnt="6">
        <dgm:presLayoutVars>
          <dgm:bulletEnabled val="1"/>
        </dgm:presLayoutVars>
      </dgm:prSet>
      <dgm:spPr/>
      <dgm:t>
        <a:bodyPr/>
        <a:lstStyle/>
        <a:p>
          <a:endParaRPr lang="de-DE"/>
        </a:p>
      </dgm:t>
    </dgm:pt>
    <dgm:pt modelId="{19B57A00-9DED-0D49-BF26-4DEDAA7B0EED}" type="pres">
      <dgm:prSet presAssocID="{25A126D9-1358-4D6D-894B-15244B8CEBEF}" presName="sibTrans" presStyleCnt="0"/>
      <dgm:spPr/>
    </dgm:pt>
    <dgm:pt modelId="{1A8F1C58-5499-724D-8E69-A80FB939C9CA}" type="pres">
      <dgm:prSet presAssocID="{66617DC8-0051-4818-93F2-100989D91086}" presName="node" presStyleLbl="node1" presStyleIdx="4" presStyleCnt="6">
        <dgm:presLayoutVars>
          <dgm:bulletEnabled val="1"/>
        </dgm:presLayoutVars>
      </dgm:prSet>
      <dgm:spPr/>
      <dgm:t>
        <a:bodyPr/>
        <a:lstStyle/>
        <a:p>
          <a:endParaRPr lang="de-DE"/>
        </a:p>
      </dgm:t>
    </dgm:pt>
    <dgm:pt modelId="{4D6DB992-8656-DA47-ACE2-2A4813E73C93}" type="pres">
      <dgm:prSet presAssocID="{91EECEE3-25FB-401C-A038-AB8908EAA417}" presName="sibTrans" presStyleCnt="0"/>
      <dgm:spPr/>
    </dgm:pt>
    <dgm:pt modelId="{FCA84B8C-E625-DB47-901E-B3AA1F50E54B}" type="pres">
      <dgm:prSet presAssocID="{882A9311-BFB0-4A6A-A001-772839FFF6EB}" presName="node" presStyleLbl="node1" presStyleIdx="5" presStyleCnt="6">
        <dgm:presLayoutVars>
          <dgm:bulletEnabled val="1"/>
        </dgm:presLayoutVars>
      </dgm:prSet>
      <dgm:spPr/>
      <dgm:t>
        <a:bodyPr/>
        <a:lstStyle/>
        <a:p>
          <a:endParaRPr lang="de-DE"/>
        </a:p>
      </dgm:t>
    </dgm:pt>
  </dgm:ptLst>
  <dgm:cxnLst>
    <dgm:cxn modelId="{CCF75A5E-F689-454E-9762-11FE8DA94A8F}" type="presOf" srcId="{35A4B076-D754-4807-8F61-EA28B94B6A6E}" destId="{8622F949-223E-FD4D-BFD5-589E9DA6FB11}" srcOrd="0" destOrd="0" presId="urn:microsoft.com/office/officeart/2005/8/layout/default"/>
    <dgm:cxn modelId="{4AD9ED75-6D58-D641-A5B5-A37FE89EA05F}" type="presOf" srcId="{7B79AA3B-D8BA-471A-B02A-BB1FC4BC3D8A}" destId="{48014ECA-E662-354B-ADA5-1751B7243C0C}" srcOrd="0" destOrd="0" presId="urn:microsoft.com/office/officeart/2005/8/layout/default"/>
    <dgm:cxn modelId="{C2779F1C-685F-474F-A730-C42D11341ED6}" srcId="{35A4B076-D754-4807-8F61-EA28B94B6A6E}" destId="{882A9311-BFB0-4A6A-A001-772839FFF6EB}" srcOrd="5" destOrd="0" parTransId="{39A28F9A-1D08-46F9-A189-67C46D1C1C6E}" sibTransId="{414403B5-1F46-4ECA-9B6F-95F486593DD2}"/>
    <dgm:cxn modelId="{FE8CAA67-3E1C-274C-84F7-FAEC6403C6E6}" type="presOf" srcId="{466DCDE4-691D-4F58-8C07-634DDE2984E0}" destId="{D1D7FCF1-F36F-C84D-87EA-E4DEAED0843C}" srcOrd="0" destOrd="0" presId="urn:microsoft.com/office/officeart/2005/8/layout/default"/>
    <dgm:cxn modelId="{7A6C50F4-CB1A-4BD9-8658-C8D9F608D95C}" srcId="{35A4B076-D754-4807-8F61-EA28B94B6A6E}" destId="{66617DC8-0051-4818-93F2-100989D91086}" srcOrd="4" destOrd="0" parTransId="{9648DCE9-4E90-48DB-81D5-4A7927DFE9C6}" sibTransId="{91EECEE3-25FB-401C-A038-AB8908EAA417}"/>
    <dgm:cxn modelId="{8C0348BF-0375-4E1C-8B10-131F74157155}" srcId="{35A4B076-D754-4807-8F61-EA28B94B6A6E}" destId="{7B79AA3B-D8BA-471A-B02A-BB1FC4BC3D8A}" srcOrd="2" destOrd="0" parTransId="{3D1D7AC1-444D-4987-A2AF-0B1407D9234B}" sibTransId="{39B0A51F-D642-4992-9097-D35D8DD820AA}"/>
    <dgm:cxn modelId="{160A3D0E-3E1B-A340-9E23-A96F7F5F9715}" type="presOf" srcId="{A8C148CC-3CB0-4471-97C8-851566440E3F}" destId="{FCA84B8C-E625-DB47-901E-B3AA1F50E54B}" srcOrd="0" destOrd="1" presId="urn:microsoft.com/office/officeart/2005/8/layout/default"/>
    <dgm:cxn modelId="{015F2567-179B-4848-B6AD-39A59FDB3126}" srcId="{35A4B076-D754-4807-8F61-EA28B94B6A6E}" destId="{3452DFF4-61CB-4EEC-8745-CD88591BEE1B}" srcOrd="3" destOrd="0" parTransId="{1860F7F9-26B9-43F0-84CA-66BFA4DFB615}" sibTransId="{25A126D9-1358-4D6D-894B-15244B8CEBEF}"/>
    <dgm:cxn modelId="{6C70C181-942A-4923-BB8B-7372DE9B6407}" srcId="{35A4B076-D754-4807-8F61-EA28B94B6A6E}" destId="{466DCDE4-691D-4F58-8C07-634DDE2984E0}" srcOrd="0" destOrd="0" parTransId="{6CE9E4C9-01D1-49E6-8463-87DD77384153}" sibTransId="{A055E8E9-0463-4516-B4A8-4F7C2E065FCC}"/>
    <dgm:cxn modelId="{1BC114C3-3C27-0C45-B036-EF2833E36C0D}" type="presOf" srcId="{882A9311-BFB0-4A6A-A001-772839FFF6EB}" destId="{FCA84B8C-E625-DB47-901E-B3AA1F50E54B}" srcOrd="0" destOrd="0" presId="urn:microsoft.com/office/officeart/2005/8/layout/default"/>
    <dgm:cxn modelId="{A86A79F5-1CC3-F44D-AB2B-76748BB27056}" type="presOf" srcId="{3452DFF4-61CB-4EEC-8745-CD88591BEE1B}" destId="{C20E76AA-ADBB-804C-9232-F9A26BB17869}" srcOrd="0" destOrd="0" presId="urn:microsoft.com/office/officeart/2005/8/layout/default"/>
    <dgm:cxn modelId="{3254A072-31E6-40A3-A06C-3A0A4D2C330D}" srcId="{35A4B076-D754-4807-8F61-EA28B94B6A6E}" destId="{63D9292E-9B58-430F-B310-04DC6A16DA97}" srcOrd="1" destOrd="0" parTransId="{36363DEB-A033-47F8-B076-7F7F9480089F}" sibTransId="{64676F5B-50E9-4B0C-B8EF-A75F30373516}"/>
    <dgm:cxn modelId="{EE2A10D5-B550-4A35-B8E3-ED6AECDB80FE}" srcId="{882A9311-BFB0-4A6A-A001-772839FFF6EB}" destId="{A8C148CC-3CB0-4471-97C8-851566440E3F}" srcOrd="0" destOrd="0" parTransId="{873A1395-2734-4891-A811-BF400DF6BE9A}" sibTransId="{0CE7C956-F39B-4931-ADC5-DEDE51C19B6F}"/>
    <dgm:cxn modelId="{522C4187-1CB9-DC46-8335-A513E8410353}" type="presOf" srcId="{66617DC8-0051-4818-93F2-100989D91086}" destId="{1A8F1C58-5499-724D-8E69-A80FB939C9CA}" srcOrd="0" destOrd="0" presId="urn:microsoft.com/office/officeart/2005/8/layout/default"/>
    <dgm:cxn modelId="{225E2DF3-ED16-6B44-A108-E4BF8F1F3C2D}" type="presOf" srcId="{63D9292E-9B58-430F-B310-04DC6A16DA97}" destId="{1885060D-EF67-504D-99D8-7E6D058F1738}" srcOrd="0" destOrd="0" presId="urn:microsoft.com/office/officeart/2005/8/layout/default"/>
    <dgm:cxn modelId="{CD9E43D2-15CB-A14B-A9BC-0862E7F1E047}" type="presParOf" srcId="{8622F949-223E-FD4D-BFD5-589E9DA6FB11}" destId="{D1D7FCF1-F36F-C84D-87EA-E4DEAED0843C}" srcOrd="0" destOrd="0" presId="urn:microsoft.com/office/officeart/2005/8/layout/default"/>
    <dgm:cxn modelId="{1D2C69B8-7C7C-664B-963C-4F7AE944B8F5}" type="presParOf" srcId="{8622F949-223E-FD4D-BFD5-589E9DA6FB11}" destId="{A3A204F9-47DA-0146-9420-2CFB28D94A60}" srcOrd="1" destOrd="0" presId="urn:microsoft.com/office/officeart/2005/8/layout/default"/>
    <dgm:cxn modelId="{96282347-2D41-3A46-B6C9-F20646479E93}" type="presParOf" srcId="{8622F949-223E-FD4D-BFD5-589E9DA6FB11}" destId="{1885060D-EF67-504D-99D8-7E6D058F1738}" srcOrd="2" destOrd="0" presId="urn:microsoft.com/office/officeart/2005/8/layout/default"/>
    <dgm:cxn modelId="{E0DF59BA-C001-0548-B73D-9F12C11BDADD}" type="presParOf" srcId="{8622F949-223E-FD4D-BFD5-589E9DA6FB11}" destId="{A5768C1C-462D-6142-BA2D-F60758BDF6FB}" srcOrd="3" destOrd="0" presId="urn:microsoft.com/office/officeart/2005/8/layout/default"/>
    <dgm:cxn modelId="{4E3A7B84-5636-CF42-B981-8A778BE1E95A}" type="presParOf" srcId="{8622F949-223E-FD4D-BFD5-589E9DA6FB11}" destId="{48014ECA-E662-354B-ADA5-1751B7243C0C}" srcOrd="4" destOrd="0" presId="urn:microsoft.com/office/officeart/2005/8/layout/default"/>
    <dgm:cxn modelId="{0027F199-863E-6A4F-BA90-787824818C9B}" type="presParOf" srcId="{8622F949-223E-FD4D-BFD5-589E9DA6FB11}" destId="{6A44DF28-0742-8542-B209-9170C49EF543}" srcOrd="5" destOrd="0" presId="urn:microsoft.com/office/officeart/2005/8/layout/default"/>
    <dgm:cxn modelId="{79DCE2B6-AA3F-3C45-84BE-3689B2B23A50}" type="presParOf" srcId="{8622F949-223E-FD4D-BFD5-589E9DA6FB11}" destId="{C20E76AA-ADBB-804C-9232-F9A26BB17869}" srcOrd="6" destOrd="0" presId="urn:microsoft.com/office/officeart/2005/8/layout/default"/>
    <dgm:cxn modelId="{F709B1BB-2B60-A041-87DE-F352EE13D47F}" type="presParOf" srcId="{8622F949-223E-FD4D-BFD5-589E9DA6FB11}" destId="{19B57A00-9DED-0D49-BF26-4DEDAA7B0EED}" srcOrd="7" destOrd="0" presId="urn:microsoft.com/office/officeart/2005/8/layout/default"/>
    <dgm:cxn modelId="{50EDB4FF-E66C-9442-B4CB-A593AB9003AF}" type="presParOf" srcId="{8622F949-223E-FD4D-BFD5-589E9DA6FB11}" destId="{1A8F1C58-5499-724D-8E69-A80FB939C9CA}" srcOrd="8" destOrd="0" presId="urn:microsoft.com/office/officeart/2005/8/layout/default"/>
    <dgm:cxn modelId="{4AD9F898-BE90-774E-9BD5-25C8E0EC6579}" type="presParOf" srcId="{8622F949-223E-FD4D-BFD5-589E9DA6FB11}" destId="{4D6DB992-8656-DA47-ACE2-2A4813E73C93}" srcOrd="9" destOrd="0" presId="urn:microsoft.com/office/officeart/2005/8/layout/default"/>
    <dgm:cxn modelId="{C939EF7C-1A5F-954E-9C91-411B33B11EE5}" type="presParOf" srcId="{8622F949-223E-FD4D-BFD5-589E9DA6FB11}" destId="{FCA84B8C-E625-DB47-901E-B3AA1F50E54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B3B07E-C671-4365-94BB-961960224CEC}"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9326D51B-BC7C-4F57-AC49-E7C01F960DAA}">
      <dgm:prSet/>
      <dgm:spPr/>
      <dgm:t>
        <a:bodyPr/>
        <a:lstStyle/>
        <a:p>
          <a:pPr>
            <a:lnSpc>
              <a:spcPct val="100000"/>
            </a:lnSpc>
          </a:pPr>
          <a:r>
            <a:rPr lang="de-DE"/>
            <a:t>Dient sowohl der Dokumentation für indisoft als auch für die Agentur für Arbeit bzw. das Jobcenter und muss 1x pro Monat weitergeleitet werden.</a:t>
          </a:r>
          <a:endParaRPr lang="en-US"/>
        </a:p>
      </dgm:t>
    </dgm:pt>
    <dgm:pt modelId="{7BE777DF-0720-4D41-84BC-1A0A64474624}" type="parTrans" cxnId="{730679A6-F446-4F46-9221-58364F04870E}">
      <dgm:prSet/>
      <dgm:spPr/>
      <dgm:t>
        <a:bodyPr/>
        <a:lstStyle/>
        <a:p>
          <a:endParaRPr lang="en-US"/>
        </a:p>
      </dgm:t>
    </dgm:pt>
    <dgm:pt modelId="{4F782494-E15B-4329-99C1-C40C805F0058}" type="sibTrans" cxnId="{730679A6-F446-4F46-9221-58364F04870E}">
      <dgm:prSet/>
      <dgm:spPr/>
      <dgm:t>
        <a:bodyPr/>
        <a:lstStyle/>
        <a:p>
          <a:endParaRPr lang="en-US"/>
        </a:p>
      </dgm:t>
    </dgm:pt>
    <dgm:pt modelId="{F73A0E80-11A6-45E6-8C62-E2986D4105F3}">
      <dgm:prSet/>
      <dgm:spPr/>
      <dgm:t>
        <a:bodyPr/>
        <a:lstStyle/>
        <a:p>
          <a:pPr>
            <a:lnSpc>
              <a:spcPct val="100000"/>
            </a:lnSpc>
          </a:pPr>
          <a:r>
            <a:rPr lang="de-DE" dirty="0"/>
            <a:t>Abwesenheit muss am Empfang des jeweiligen Standortes mitgeteilt werden, per Mail oder Telefon (z.B. bei Bewerbungsgesprächen, Umzug, Eheschließung, …)</a:t>
          </a:r>
          <a:endParaRPr lang="en-US" dirty="0"/>
        </a:p>
      </dgm:t>
    </dgm:pt>
    <dgm:pt modelId="{60523B9F-A179-4B05-9599-9E75B2381F3A}" type="parTrans" cxnId="{3113D40E-C5AE-4961-B05D-9CBA6F8B9CC4}">
      <dgm:prSet/>
      <dgm:spPr/>
      <dgm:t>
        <a:bodyPr/>
        <a:lstStyle/>
        <a:p>
          <a:endParaRPr lang="en-US"/>
        </a:p>
      </dgm:t>
    </dgm:pt>
    <dgm:pt modelId="{00E2E851-4D88-40EA-A369-A0229EAD8160}" type="sibTrans" cxnId="{3113D40E-C5AE-4961-B05D-9CBA6F8B9CC4}">
      <dgm:prSet/>
      <dgm:spPr/>
      <dgm:t>
        <a:bodyPr/>
        <a:lstStyle/>
        <a:p>
          <a:endParaRPr lang="en-US"/>
        </a:p>
      </dgm:t>
    </dgm:pt>
    <dgm:pt modelId="{6210E696-295E-D84B-B548-C6EA89EC5504}">
      <dgm:prSet/>
      <dgm:spPr/>
      <dgm:t>
        <a:bodyPr/>
        <a:lstStyle/>
        <a:p>
          <a:pPr>
            <a:lnSpc>
              <a:spcPct val="100000"/>
            </a:lnSpc>
          </a:pPr>
          <a:r>
            <a:rPr lang="de-DE"/>
            <a:t>Wenn jemand einen Arzttermin oder Bewerbungsgespräch hat, dann gilt selbstverständlich auch eine dort ausgestellte Bestätigung</a:t>
          </a:r>
          <a:endParaRPr lang="de-DE" dirty="0"/>
        </a:p>
      </dgm:t>
    </dgm:pt>
    <dgm:pt modelId="{4A4388C0-A4E7-B740-97C0-2D792576A79C}" type="parTrans" cxnId="{8162874F-85B1-CC49-BB90-ACA2013F6311}">
      <dgm:prSet/>
      <dgm:spPr/>
      <dgm:t>
        <a:bodyPr/>
        <a:lstStyle/>
        <a:p>
          <a:endParaRPr lang="de-DE"/>
        </a:p>
      </dgm:t>
    </dgm:pt>
    <dgm:pt modelId="{50A5B940-BA98-4146-B58A-CD4039C23716}" type="sibTrans" cxnId="{8162874F-85B1-CC49-BB90-ACA2013F6311}">
      <dgm:prSet/>
      <dgm:spPr/>
      <dgm:t>
        <a:bodyPr/>
        <a:lstStyle/>
        <a:p>
          <a:endParaRPr lang="de-DE"/>
        </a:p>
      </dgm:t>
    </dgm:pt>
    <dgm:pt modelId="{4124114D-32FF-44B1-8F26-0F3BFF5672D7}" type="pres">
      <dgm:prSet presAssocID="{60B3B07E-C671-4365-94BB-961960224CEC}" presName="root" presStyleCnt="0">
        <dgm:presLayoutVars>
          <dgm:dir/>
          <dgm:resizeHandles val="exact"/>
        </dgm:presLayoutVars>
      </dgm:prSet>
      <dgm:spPr/>
      <dgm:t>
        <a:bodyPr/>
        <a:lstStyle/>
        <a:p>
          <a:endParaRPr lang="de-DE"/>
        </a:p>
      </dgm:t>
    </dgm:pt>
    <dgm:pt modelId="{BB4E4A86-1D96-4709-8BC9-E6C5680D529D}" type="pres">
      <dgm:prSet presAssocID="{9326D51B-BC7C-4F57-AC49-E7C01F960DAA}" presName="compNode" presStyleCnt="0"/>
      <dgm:spPr/>
    </dgm:pt>
    <dgm:pt modelId="{BE21E2AF-9D3A-4304-8116-57CCC3D0055C}" type="pres">
      <dgm:prSet presAssocID="{9326D51B-BC7C-4F57-AC49-E7C01F960DAA}" presName="bgRect" presStyleLbl="bgShp" presStyleIdx="0" presStyleCnt="3"/>
      <dgm:spPr/>
    </dgm:pt>
    <dgm:pt modelId="{0DA4D8F0-CA87-4B8E-9ECD-42A78937265D}" type="pres">
      <dgm:prSet presAssocID="{9326D51B-BC7C-4F57-AC49-E7C01F960DA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Gehaltsabrechnung Silhouette"/>
        </a:ext>
      </dgm:extLst>
    </dgm:pt>
    <dgm:pt modelId="{13D55402-8758-4C48-9BD2-C8675943A149}" type="pres">
      <dgm:prSet presAssocID="{9326D51B-BC7C-4F57-AC49-E7C01F960DAA}" presName="spaceRect" presStyleCnt="0"/>
      <dgm:spPr/>
    </dgm:pt>
    <dgm:pt modelId="{E64D6D7C-B544-46B4-AE97-01320FCB3381}" type="pres">
      <dgm:prSet presAssocID="{9326D51B-BC7C-4F57-AC49-E7C01F960DAA}" presName="parTx" presStyleLbl="revTx" presStyleIdx="0" presStyleCnt="3">
        <dgm:presLayoutVars>
          <dgm:chMax val="0"/>
          <dgm:chPref val="0"/>
        </dgm:presLayoutVars>
      </dgm:prSet>
      <dgm:spPr/>
      <dgm:t>
        <a:bodyPr/>
        <a:lstStyle/>
        <a:p>
          <a:endParaRPr lang="de-DE"/>
        </a:p>
      </dgm:t>
    </dgm:pt>
    <dgm:pt modelId="{FE74CD42-FA0E-4F63-90AB-1E3B56535798}" type="pres">
      <dgm:prSet presAssocID="{4F782494-E15B-4329-99C1-C40C805F0058}" presName="sibTrans" presStyleCnt="0"/>
      <dgm:spPr/>
    </dgm:pt>
    <dgm:pt modelId="{FA097198-7503-4690-BFA6-AB4BE4D99FE4}" type="pres">
      <dgm:prSet presAssocID="{F73A0E80-11A6-45E6-8C62-E2986D4105F3}" presName="compNode" presStyleCnt="0"/>
      <dgm:spPr/>
    </dgm:pt>
    <dgm:pt modelId="{200C909E-F74D-4FBA-86A7-E7191E9C496F}" type="pres">
      <dgm:prSet presAssocID="{F73A0E80-11A6-45E6-8C62-E2986D4105F3}" presName="bgRect" presStyleLbl="bgShp" presStyleIdx="1" presStyleCnt="3"/>
      <dgm:spPr/>
    </dgm:pt>
    <dgm:pt modelId="{9A332D85-3F8D-46AA-B9A3-EA09A7936E6F}" type="pres">
      <dgm:prSet presAssocID="{F73A0E80-11A6-45E6-8C62-E2986D4105F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Freisprechanlage Silhouette"/>
        </a:ext>
      </dgm:extLst>
    </dgm:pt>
    <dgm:pt modelId="{B88358BA-B880-4311-9897-389CD9D9D5CC}" type="pres">
      <dgm:prSet presAssocID="{F73A0E80-11A6-45E6-8C62-E2986D4105F3}" presName="spaceRect" presStyleCnt="0"/>
      <dgm:spPr/>
    </dgm:pt>
    <dgm:pt modelId="{CC0D7F3F-7E58-4AC3-8A17-A42861D0B88E}" type="pres">
      <dgm:prSet presAssocID="{F73A0E80-11A6-45E6-8C62-E2986D4105F3}" presName="parTx" presStyleLbl="revTx" presStyleIdx="1" presStyleCnt="3">
        <dgm:presLayoutVars>
          <dgm:chMax val="0"/>
          <dgm:chPref val="0"/>
        </dgm:presLayoutVars>
      </dgm:prSet>
      <dgm:spPr/>
      <dgm:t>
        <a:bodyPr/>
        <a:lstStyle/>
        <a:p>
          <a:endParaRPr lang="de-DE"/>
        </a:p>
      </dgm:t>
    </dgm:pt>
    <dgm:pt modelId="{BC5A93D7-1D4C-1646-9B05-91240D6C2AC2}" type="pres">
      <dgm:prSet presAssocID="{00E2E851-4D88-40EA-A369-A0229EAD8160}" presName="sibTrans" presStyleCnt="0"/>
      <dgm:spPr/>
    </dgm:pt>
    <dgm:pt modelId="{9E1FE52D-3036-AB47-B876-02DE361B2C5F}" type="pres">
      <dgm:prSet presAssocID="{6210E696-295E-D84B-B548-C6EA89EC5504}" presName="compNode" presStyleCnt="0"/>
      <dgm:spPr/>
    </dgm:pt>
    <dgm:pt modelId="{541EA445-2696-8842-BE2D-5496D7157E36}" type="pres">
      <dgm:prSet presAssocID="{6210E696-295E-D84B-B548-C6EA89EC5504}" presName="bgRect" presStyleLbl="bgShp" presStyleIdx="2" presStyleCnt="3"/>
      <dgm:spPr/>
    </dgm:pt>
    <dgm:pt modelId="{8063FDE7-1334-BC48-9747-93D7EDA786A1}" type="pres">
      <dgm:prSet presAssocID="{6210E696-295E-D84B-B548-C6EA89EC550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dgm:spPr>
      <dgm:extLst>
        <a:ext uri="{E40237B7-FDA0-4F09-8148-C483321AD2D9}">
          <dgm14:cNvPr xmlns:dgm14="http://schemas.microsoft.com/office/drawing/2010/diagram" id="0" name="" descr="Ärztin Silhouette"/>
        </a:ext>
      </dgm:extLst>
    </dgm:pt>
    <dgm:pt modelId="{F63EBE72-1758-AD45-8FA6-DD5322B1A6B9}" type="pres">
      <dgm:prSet presAssocID="{6210E696-295E-D84B-B548-C6EA89EC5504}" presName="spaceRect" presStyleCnt="0"/>
      <dgm:spPr/>
    </dgm:pt>
    <dgm:pt modelId="{6B5F716F-BEBF-C94C-AD1C-806A16BEA8FB}" type="pres">
      <dgm:prSet presAssocID="{6210E696-295E-D84B-B548-C6EA89EC5504}" presName="parTx" presStyleLbl="revTx" presStyleIdx="2" presStyleCnt="3">
        <dgm:presLayoutVars>
          <dgm:chMax val="0"/>
          <dgm:chPref val="0"/>
        </dgm:presLayoutVars>
      </dgm:prSet>
      <dgm:spPr/>
      <dgm:t>
        <a:bodyPr/>
        <a:lstStyle/>
        <a:p>
          <a:endParaRPr lang="de-DE"/>
        </a:p>
      </dgm:t>
    </dgm:pt>
  </dgm:ptLst>
  <dgm:cxnLst>
    <dgm:cxn modelId="{2A262C73-44D3-5343-9429-B116F6A707A8}" type="presOf" srcId="{9326D51B-BC7C-4F57-AC49-E7C01F960DAA}" destId="{E64D6D7C-B544-46B4-AE97-01320FCB3381}" srcOrd="0" destOrd="0" presId="urn:microsoft.com/office/officeart/2018/2/layout/IconVerticalSolidList"/>
    <dgm:cxn modelId="{3D2A7AFD-C988-2147-A2C9-FDB34093FC72}" type="presOf" srcId="{F73A0E80-11A6-45E6-8C62-E2986D4105F3}" destId="{CC0D7F3F-7E58-4AC3-8A17-A42861D0B88E}" srcOrd="0" destOrd="0" presId="urn:microsoft.com/office/officeart/2018/2/layout/IconVerticalSolidList"/>
    <dgm:cxn modelId="{3113D40E-C5AE-4961-B05D-9CBA6F8B9CC4}" srcId="{60B3B07E-C671-4365-94BB-961960224CEC}" destId="{F73A0E80-11A6-45E6-8C62-E2986D4105F3}" srcOrd="1" destOrd="0" parTransId="{60523B9F-A179-4B05-9599-9E75B2381F3A}" sibTransId="{00E2E851-4D88-40EA-A369-A0229EAD8160}"/>
    <dgm:cxn modelId="{FDE4996C-8F0F-3940-9004-975B13B22367}" type="presOf" srcId="{60B3B07E-C671-4365-94BB-961960224CEC}" destId="{4124114D-32FF-44B1-8F26-0F3BFF5672D7}" srcOrd="0" destOrd="0" presId="urn:microsoft.com/office/officeart/2018/2/layout/IconVerticalSolidList"/>
    <dgm:cxn modelId="{F776CDFE-A291-DF40-9EED-0BBA3C792B2F}" type="presOf" srcId="{6210E696-295E-D84B-B548-C6EA89EC5504}" destId="{6B5F716F-BEBF-C94C-AD1C-806A16BEA8FB}" srcOrd="0" destOrd="0" presId="urn:microsoft.com/office/officeart/2018/2/layout/IconVerticalSolidList"/>
    <dgm:cxn modelId="{730679A6-F446-4F46-9221-58364F04870E}" srcId="{60B3B07E-C671-4365-94BB-961960224CEC}" destId="{9326D51B-BC7C-4F57-AC49-E7C01F960DAA}" srcOrd="0" destOrd="0" parTransId="{7BE777DF-0720-4D41-84BC-1A0A64474624}" sibTransId="{4F782494-E15B-4329-99C1-C40C805F0058}"/>
    <dgm:cxn modelId="{8162874F-85B1-CC49-BB90-ACA2013F6311}" srcId="{60B3B07E-C671-4365-94BB-961960224CEC}" destId="{6210E696-295E-D84B-B548-C6EA89EC5504}" srcOrd="2" destOrd="0" parTransId="{4A4388C0-A4E7-B740-97C0-2D792576A79C}" sibTransId="{50A5B940-BA98-4146-B58A-CD4039C23716}"/>
    <dgm:cxn modelId="{F3D70E0F-A976-CC4A-89F7-B207A2B48186}" type="presParOf" srcId="{4124114D-32FF-44B1-8F26-0F3BFF5672D7}" destId="{BB4E4A86-1D96-4709-8BC9-E6C5680D529D}" srcOrd="0" destOrd="0" presId="urn:microsoft.com/office/officeart/2018/2/layout/IconVerticalSolidList"/>
    <dgm:cxn modelId="{F0B51009-B26D-9044-8D03-896F6A31816F}" type="presParOf" srcId="{BB4E4A86-1D96-4709-8BC9-E6C5680D529D}" destId="{BE21E2AF-9D3A-4304-8116-57CCC3D0055C}" srcOrd="0" destOrd="0" presId="urn:microsoft.com/office/officeart/2018/2/layout/IconVerticalSolidList"/>
    <dgm:cxn modelId="{14081FF6-3694-BE43-BE5F-0DC154E29B13}" type="presParOf" srcId="{BB4E4A86-1D96-4709-8BC9-E6C5680D529D}" destId="{0DA4D8F0-CA87-4B8E-9ECD-42A78937265D}" srcOrd="1" destOrd="0" presId="urn:microsoft.com/office/officeart/2018/2/layout/IconVerticalSolidList"/>
    <dgm:cxn modelId="{CBF77D49-9D74-D148-A124-A39B57F44507}" type="presParOf" srcId="{BB4E4A86-1D96-4709-8BC9-E6C5680D529D}" destId="{13D55402-8758-4C48-9BD2-C8675943A149}" srcOrd="2" destOrd="0" presId="urn:microsoft.com/office/officeart/2018/2/layout/IconVerticalSolidList"/>
    <dgm:cxn modelId="{0DE539B3-2481-0B49-A4A9-A3DFB3AAAFC2}" type="presParOf" srcId="{BB4E4A86-1D96-4709-8BC9-E6C5680D529D}" destId="{E64D6D7C-B544-46B4-AE97-01320FCB3381}" srcOrd="3" destOrd="0" presId="urn:microsoft.com/office/officeart/2018/2/layout/IconVerticalSolidList"/>
    <dgm:cxn modelId="{E608990A-1E5B-A24E-8F59-2B17EB15FAB5}" type="presParOf" srcId="{4124114D-32FF-44B1-8F26-0F3BFF5672D7}" destId="{FE74CD42-FA0E-4F63-90AB-1E3B56535798}" srcOrd="1" destOrd="0" presId="urn:microsoft.com/office/officeart/2018/2/layout/IconVerticalSolidList"/>
    <dgm:cxn modelId="{C7A77724-0F48-8549-9937-5ABDE5F8F151}" type="presParOf" srcId="{4124114D-32FF-44B1-8F26-0F3BFF5672D7}" destId="{FA097198-7503-4690-BFA6-AB4BE4D99FE4}" srcOrd="2" destOrd="0" presId="urn:microsoft.com/office/officeart/2018/2/layout/IconVerticalSolidList"/>
    <dgm:cxn modelId="{0245E9CA-192A-FD46-8EEB-4E70E9261F34}" type="presParOf" srcId="{FA097198-7503-4690-BFA6-AB4BE4D99FE4}" destId="{200C909E-F74D-4FBA-86A7-E7191E9C496F}" srcOrd="0" destOrd="0" presId="urn:microsoft.com/office/officeart/2018/2/layout/IconVerticalSolidList"/>
    <dgm:cxn modelId="{1F19A1EC-18BB-D140-A380-9C28A4F16C5D}" type="presParOf" srcId="{FA097198-7503-4690-BFA6-AB4BE4D99FE4}" destId="{9A332D85-3F8D-46AA-B9A3-EA09A7936E6F}" srcOrd="1" destOrd="0" presId="urn:microsoft.com/office/officeart/2018/2/layout/IconVerticalSolidList"/>
    <dgm:cxn modelId="{EB418B24-283F-D54C-A08C-565DFA7CC359}" type="presParOf" srcId="{FA097198-7503-4690-BFA6-AB4BE4D99FE4}" destId="{B88358BA-B880-4311-9897-389CD9D9D5CC}" srcOrd="2" destOrd="0" presId="urn:microsoft.com/office/officeart/2018/2/layout/IconVerticalSolidList"/>
    <dgm:cxn modelId="{0BA705E7-AECD-3D48-8FF1-39C9F43A4152}" type="presParOf" srcId="{FA097198-7503-4690-BFA6-AB4BE4D99FE4}" destId="{CC0D7F3F-7E58-4AC3-8A17-A42861D0B88E}" srcOrd="3" destOrd="0" presId="urn:microsoft.com/office/officeart/2018/2/layout/IconVerticalSolidList"/>
    <dgm:cxn modelId="{B7EE6267-06EE-594A-BFA8-4188A3FD298E}" type="presParOf" srcId="{4124114D-32FF-44B1-8F26-0F3BFF5672D7}" destId="{BC5A93D7-1D4C-1646-9B05-91240D6C2AC2}" srcOrd="3" destOrd="0" presId="urn:microsoft.com/office/officeart/2018/2/layout/IconVerticalSolidList"/>
    <dgm:cxn modelId="{DE9973B6-42F3-7C44-9B27-5460AD7FC3CA}" type="presParOf" srcId="{4124114D-32FF-44B1-8F26-0F3BFF5672D7}" destId="{9E1FE52D-3036-AB47-B876-02DE361B2C5F}" srcOrd="4" destOrd="0" presId="urn:microsoft.com/office/officeart/2018/2/layout/IconVerticalSolidList"/>
    <dgm:cxn modelId="{2E3100B3-1994-8A4F-9D34-7AC761233592}" type="presParOf" srcId="{9E1FE52D-3036-AB47-B876-02DE361B2C5F}" destId="{541EA445-2696-8842-BE2D-5496D7157E36}" srcOrd="0" destOrd="0" presId="urn:microsoft.com/office/officeart/2018/2/layout/IconVerticalSolidList"/>
    <dgm:cxn modelId="{5E625D72-B21B-854C-84FA-6130021A5F36}" type="presParOf" srcId="{9E1FE52D-3036-AB47-B876-02DE361B2C5F}" destId="{8063FDE7-1334-BC48-9747-93D7EDA786A1}" srcOrd="1" destOrd="0" presId="urn:microsoft.com/office/officeart/2018/2/layout/IconVerticalSolidList"/>
    <dgm:cxn modelId="{106128E0-8B63-A547-AD4F-C12344D3A116}" type="presParOf" srcId="{9E1FE52D-3036-AB47-B876-02DE361B2C5F}" destId="{F63EBE72-1758-AD45-8FA6-DD5322B1A6B9}" srcOrd="2" destOrd="0" presId="urn:microsoft.com/office/officeart/2018/2/layout/IconVerticalSolidList"/>
    <dgm:cxn modelId="{062A598C-998B-184C-82A5-97360DC668E0}" type="presParOf" srcId="{9E1FE52D-3036-AB47-B876-02DE361B2C5F}" destId="{6B5F716F-BEBF-C94C-AD1C-806A16BEA8F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655BEB-22D4-48F6-825B-465B72ECE3C9}" type="doc">
      <dgm:prSet loTypeId="urn:microsoft.com/office/officeart/2005/8/layout/process4" loCatId="process" qsTypeId="urn:microsoft.com/office/officeart/2005/8/quickstyle/simple4" qsCatId="simple" csTypeId="urn:microsoft.com/office/officeart/2005/8/colors/accent2_3" csCatId="accent2" phldr="1"/>
      <dgm:spPr/>
      <dgm:t>
        <a:bodyPr/>
        <a:lstStyle/>
        <a:p>
          <a:endParaRPr lang="en-US"/>
        </a:p>
      </dgm:t>
    </dgm:pt>
    <dgm:pt modelId="{0EAF6454-06DB-4BE7-8ADE-236F31AC2A5F}">
      <dgm:prSet/>
      <dgm:spPr/>
      <dgm:t>
        <a:bodyPr/>
        <a:lstStyle/>
        <a:p>
          <a:r>
            <a:rPr lang="de-DE"/>
            <a:t>Im Krankheitsfall: Ärztliche Krankschreibung ab Tag 1</a:t>
          </a:r>
          <a:endParaRPr lang="en-US"/>
        </a:p>
      </dgm:t>
    </dgm:pt>
    <dgm:pt modelId="{867C189A-902E-4A24-9CF7-181704130E28}" type="parTrans" cxnId="{76457CAE-81A4-483C-8073-076E26ED6C86}">
      <dgm:prSet/>
      <dgm:spPr/>
      <dgm:t>
        <a:bodyPr/>
        <a:lstStyle/>
        <a:p>
          <a:endParaRPr lang="en-US"/>
        </a:p>
      </dgm:t>
    </dgm:pt>
    <dgm:pt modelId="{74E8989C-2DFB-47C0-A000-0E28BEC92DF2}" type="sibTrans" cxnId="{76457CAE-81A4-483C-8073-076E26ED6C86}">
      <dgm:prSet/>
      <dgm:spPr/>
      <dgm:t>
        <a:bodyPr/>
        <a:lstStyle/>
        <a:p>
          <a:endParaRPr lang="en-US"/>
        </a:p>
      </dgm:t>
    </dgm:pt>
    <dgm:pt modelId="{53E22DF5-34BC-46B9-8FEF-993B3BD87D5C}">
      <dgm:prSet custT="1"/>
      <dgm:spPr/>
      <dgm:t>
        <a:bodyPr/>
        <a:lstStyle/>
        <a:p>
          <a:r>
            <a:rPr lang="de-DE" sz="1400" dirty="0"/>
            <a:t>Sie müssen weiterhin die Arbeitsunfähigkeitsbescheinigung (AUB) </a:t>
          </a:r>
          <a:r>
            <a:rPr lang="de-DE" sz="1400" b="1" dirty="0"/>
            <a:t>in Papierform aktiv</a:t>
          </a:r>
          <a:r>
            <a:rPr lang="de-DE" sz="1400" dirty="0"/>
            <a:t> bei Ihrem Arzt einfordern und </a:t>
          </a:r>
          <a:r>
            <a:rPr lang="de-DE" sz="1400" b="1" dirty="0"/>
            <a:t>bei uns abgeben</a:t>
          </a:r>
          <a:endParaRPr lang="en-US" sz="1400" dirty="0"/>
        </a:p>
      </dgm:t>
    </dgm:pt>
    <dgm:pt modelId="{5E793BDE-1832-499D-B4B4-CCE721394952}" type="parTrans" cxnId="{D3A7A68D-C843-482E-841C-F9E7CA56184B}">
      <dgm:prSet/>
      <dgm:spPr/>
      <dgm:t>
        <a:bodyPr/>
        <a:lstStyle/>
        <a:p>
          <a:endParaRPr lang="en-US"/>
        </a:p>
      </dgm:t>
    </dgm:pt>
    <dgm:pt modelId="{40E36009-0133-4C5E-B31D-E56003A07CDD}" type="sibTrans" cxnId="{D3A7A68D-C843-482E-841C-F9E7CA56184B}">
      <dgm:prSet/>
      <dgm:spPr/>
      <dgm:t>
        <a:bodyPr/>
        <a:lstStyle/>
        <a:p>
          <a:endParaRPr lang="en-US"/>
        </a:p>
      </dgm:t>
    </dgm:pt>
    <dgm:pt modelId="{BD4F7C4C-7D26-463C-9580-5B2B869ED517}">
      <dgm:prSet/>
      <dgm:spPr/>
      <dgm:t>
        <a:bodyPr/>
        <a:lstStyle/>
        <a:p>
          <a:r>
            <a:rPr lang="de-DE" b="1"/>
            <a:t>Alternativ stellt die Krankenkasse eine AUB aus </a:t>
          </a:r>
          <a:endParaRPr lang="en-US"/>
        </a:p>
      </dgm:t>
    </dgm:pt>
    <dgm:pt modelId="{A77C9ABA-A032-493C-83EA-FCC6512750EB}" type="parTrans" cxnId="{A5FFFEA8-5119-4167-BAEF-0E15FA89EE0C}">
      <dgm:prSet/>
      <dgm:spPr/>
      <dgm:t>
        <a:bodyPr/>
        <a:lstStyle/>
        <a:p>
          <a:endParaRPr lang="en-US"/>
        </a:p>
      </dgm:t>
    </dgm:pt>
    <dgm:pt modelId="{EBFFCF99-A2F6-4B92-AA9E-E7069E019B37}" type="sibTrans" cxnId="{A5FFFEA8-5119-4167-BAEF-0E15FA89EE0C}">
      <dgm:prSet/>
      <dgm:spPr/>
      <dgm:t>
        <a:bodyPr/>
        <a:lstStyle/>
        <a:p>
          <a:endParaRPr lang="en-US"/>
        </a:p>
      </dgm:t>
    </dgm:pt>
    <dgm:pt modelId="{611A85A6-B2CA-409D-B0E8-8C22F4E92447}">
      <dgm:prSet/>
      <dgm:spPr/>
      <dgm:t>
        <a:bodyPr/>
        <a:lstStyle/>
        <a:p>
          <a:r>
            <a:rPr lang="de-DE"/>
            <a:t>wichtig: Es darf keine Diagnose drauf stehen, ggf. schwärzen Sie diese bitte</a:t>
          </a:r>
          <a:endParaRPr lang="en-US"/>
        </a:p>
      </dgm:t>
    </dgm:pt>
    <dgm:pt modelId="{30A2840C-8683-4EFC-83EA-E7BBB4A55E16}" type="parTrans" cxnId="{C7C39C96-65B9-41FC-9981-4CB5008A2880}">
      <dgm:prSet/>
      <dgm:spPr/>
      <dgm:t>
        <a:bodyPr/>
        <a:lstStyle/>
        <a:p>
          <a:endParaRPr lang="en-US"/>
        </a:p>
      </dgm:t>
    </dgm:pt>
    <dgm:pt modelId="{7B4DB73B-0DE2-4E1B-BD65-3356CD146CEE}" type="sibTrans" cxnId="{C7C39C96-65B9-41FC-9981-4CB5008A2880}">
      <dgm:prSet/>
      <dgm:spPr/>
      <dgm:t>
        <a:bodyPr/>
        <a:lstStyle/>
        <a:p>
          <a:endParaRPr lang="en-US"/>
        </a:p>
      </dgm:t>
    </dgm:pt>
    <dgm:pt modelId="{EFB53D9A-C4A3-4BA2-AD31-6041DFE12660}">
      <dgm:prSet/>
      <dgm:spPr/>
      <dgm:t>
        <a:bodyPr/>
        <a:lstStyle/>
        <a:p>
          <a:r>
            <a:rPr lang="de-DE" dirty="0"/>
            <a:t>Wir übernehmen die Kommunikation mit der Agentur bzw. Jobcenter</a:t>
          </a:r>
          <a:endParaRPr lang="en-US" dirty="0"/>
        </a:p>
      </dgm:t>
    </dgm:pt>
    <dgm:pt modelId="{B9A682C7-F47E-416B-8573-9A92CA209F25}" type="parTrans" cxnId="{23314211-9932-440F-8444-8AC09D392BB6}">
      <dgm:prSet/>
      <dgm:spPr/>
      <dgm:t>
        <a:bodyPr/>
        <a:lstStyle/>
        <a:p>
          <a:endParaRPr lang="en-US"/>
        </a:p>
      </dgm:t>
    </dgm:pt>
    <dgm:pt modelId="{6B3EBCC6-43E7-4293-9D8A-69C3A1B9B0B5}" type="sibTrans" cxnId="{23314211-9932-440F-8444-8AC09D392BB6}">
      <dgm:prSet/>
      <dgm:spPr/>
      <dgm:t>
        <a:bodyPr/>
        <a:lstStyle/>
        <a:p>
          <a:endParaRPr lang="en-US"/>
        </a:p>
      </dgm:t>
    </dgm:pt>
    <dgm:pt modelId="{3B74F751-04B7-4A18-8011-A0D5C0C2DF69}">
      <dgm:prSet/>
      <dgm:spPr/>
      <dgm:t>
        <a:bodyPr/>
        <a:lstStyle/>
        <a:p>
          <a:r>
            <a:rPr lang="de-DE" dirty="0"/>
            <a:t>Bei mehr als 50 % Abwesenheit </a:t>
          </a:r>
          <a:r>
            <a:rPr lang="de-DE" b="1" dirty="0"/>
            <a:t>pro</a:t>
          </a:r>
          <a:r>
            <a:rPr lang="de-DE" dirty="0"/>
            <a:t> Modul muss individuell eine Lösung gefunden werden, ob ein Modul wiederholt werden sollte</a:t>
          </a:r>
          <a:endParaRPr lang="en-US" dirty="0"/>
        </a:p>
      </dgm:t>
    </dgm:pt>
    <dgm:pt modelId="{456AB40C-9CDC-4316-8793-4F555B23D7DA}" type="parTrans" cxnId="{ABBD9C65-54E9-43B9-9238-47462AB6BAB4}">
      <dgm:prSet/>
      <dgm:spPr/>
      <dgm:t>
        <a:bodyPr/>
        <a:lstStyle/>
        <a:p>
          <a:endParaRPr lang="en-US"/>
        </a:p>
      </dgm:t>
    </dgm:pt>
    <dgm:pt modelId="{26FB40F3-8703-4333-8B8F-EDF2176547A6}" type="sibTrans" cxnId="{ABBD9C65-54E9-43B9-9238-47462AB6BAB4}">
      <dgm:prSet/>
      <dgm:spPr/>
      <dgm:t>
        <a:bodyPr/>
        <a:lstStyle/>
        <a:p>
          <a:endParaRPr lang="en-US"/>
        </a:p>
      </dgm:t>
    </dgm:pt>
    <dgm:pt modelId="{DEE0903F-F266-4CA4-B22A-AE50819907E0}">
      <dgm:prSet/>
      <dgm:spPr/>
      <dgm:t>
        <a:bodyPr/>
        <a:lstStyle/>
        <a:p>
          <a:r>
            <a:rPr lang="de-DE" dirty="0"/>
            <a:t>Selbiges gilt, wenn dadurch eventuell das komplette Bildungsziel in Gefahr ist</a:t>
          </a:r>
          <a:endParaRPr lang="en-US" dirty="0"/>
        </a:p>
      </dgm:t>
    </dgm:pt>
    <dgm:pt modelId="{BB2A2AE1-826F-4D56-9AD9-6F27FE76B900}" type="parTrans" cxnId="{811092F4-2172-45C5-99C7-B213BAC0D6EF}">
      <dgm:prSet/>
      <dgm:spPr/>
      <dgm:t>
        <a:bodyPr/>
        <a:lstStyle/>
        <a:p>
          <a:endParaRPr lang="en-US"/>
        </a:p>
      </dgm:t>
    </dgm:pt>
    <dgm:pt modelId="{1A15D56C-5AAC-4EA2-A947-429BE75EEFF1}" type="sibTrans" cxnId="{811092F4-2172-45C5-99C7-B213BAC0D6EF}">
      <dgm:prSet/>
      <dgm:spPr/>
      <dgm:t>
        <a:bodyPr/>
        <a:lstStyle/>
        <a:p>
          <a:endParaRPr lang="en-US"/>
        </a:p>
      </dgm:t>
    </dgm:pt>
    <dgm:pt modelId="{5CF62B11-62A2-3940-AD54-8DCD0B692220}" type="pres">
      <dgm:prSet presAssocID="{73655BEB-22D4-48F6-825B-465B72ECE3C9}" presName="Name0" presStyleCnt="0">
        <dgm:presLayoutVars>
          <dgm:dir/>
          <dgm:animLvl val="lvl"/>
          <dgm:resizeHandles val="exact"/>
        </dgm:presLayoutVars>
      </dgm:prSet>
      <dgm:spPr/>
      <dgm:t>
        <a:bodyPr/>
        <a:lstStyle/>
        <a:p>
          <a:endParaRPr lang="de-DE"/>
        </a:p>
      </dgm:t>
    </dgm:pt>
    <dgm:pt modelId="{AAF5F758-C8ED-9F4F-8B7E-83659FF7015A}" type="pres">
      <dgm:prSet presAssocID="{3B74F751-04B7-4A18-8011-A0D5C0C2DF69}" presName="boxAndChildren" presStyleCnt="0"/>
      <dgm:spPr/>
    </dgm:pt>
    <dgm:pt modelId="{514D33D3-B8F5-804D-9465-1528FC0F0A3C}" type="pres">
      <dgm:prSet presAssocID="{3B74F751-04B7-4A18-8011-A0D5C0C2DF69}" presName="parentTextBox" presStyleLbl="node1" presStyleIdx="0" presStyleCnt="2"/>
      <dgm:spPr/>
      <dgm:t>
        <a:bodyPr/>
        <a:lstStyle/>
        <a:p>
          <a:endParaRPr lang="de-DE"/>
        </a:p>
      </dgm:t>
    </dgm:pt>
    <dgm:pt modelId="{47A4294F-2F98-294B-BD5B-806B847A1E7C}" type="pres">
      <dgm:prSet presAssocID="{3B74F751-04B7-4A18-8011-A0D5C0C2DF69}" presName="entireBox" presStyleLbl="node1" presStyleIdx="0" presStyleCnt="2"/>
      <dgm:spPr/>
      <dgm:t>
        <a:bodyPr/>
        <a:lstStyle/>
        <a:p>
          <a:endParaRPr lang="de-DE"/>
        </a:p>
      </dgm:t>
    </dgm:pt>
    <dgm:pt modelId="{4DEA12AE-1EB8-8F4D-B25E-42235584830C}" type="pres">
      <dgm:prSet presAssocID="{3B74F751-04B7-4A18-8011-A0D5C0C2DF69}" presName="descendantBox" presStyleCnt="0"/>
      <dgm:spPr/>
    </dgm:pt>
    <dgm:pt modelId="{FBE611E3-47B8-B340-B67B-505A502808CB}" type="pres">
      <dgm:prSet presAssocID="{DEE0903F-F266-4CA4-B22A-AE50819907E0}" presName="childTextBox" presStyleLbl="fgAccFollowNode1" presStyleIdx="0" presStyleCnt="5">
        <dgm:presLayoutVars>
          <dgm:bulletEnabled val="1"/>
        </dgm:presLayoutVars>
      </dgm:prSet>
      <dgm:spPr/>
      <dgm:t>
        <a:bodyPr/>
        <a:lstStyle/>
        <a:p>
          <a:endParaRPr lang="de-DE"/>
        </a:p>
      </dgm:t>
    </dgm:pt>
    <dgm:pt modelId="{5FA62365-1231-2646-8E78-11C3886792CA}" type="pres">
      <dgm:prSet presAssocID="{74E8989C-2DFB-47C0-A000-0E28BEC92DF2}" presName="sp" presStyleCnt="0"/>
      <dgm:spPr/>
    </dgm:pt>
    <dgm:pt modelId="{D72B8204-5CE3-DB41-8B4A-DB85E4DCB2C5}" type="pres">
      <dgm:prSet presAssocID="{0EAF6454-06DB-4BE7-8ADE-236F31AC2A5F}" presName="arrowAndChildren" presStyleCnt="0"/>
      <dgm:spPr/>
    </dgm:pt>
    <dgm:pt modelId="{E2C25395-392A-FC47-8290-713CADB5E48A}" type="pres">
      <dgm:prSet presAssocID="{0EAF6454-06DB-4BE7-8ADE-236F31AC2A5F}" presName="parentTextArrow" presStyleLbl="node1" presStyleIdx="0" presStyleCnt="2"/>
      <dgm:spPr/>
      <dgm:t>
        <a:bodyPr/>
        <a:lstStyle/>
        <a:p>
          <a:endParaRPr lang="de-DE"/>
        </a:p>
      </dgm:t>
    </dgm:pt>
    <dgm:pt modelId="{BA1D6447-0849-524A-8D7A-4A077299F048}" type="pres">
      <dgm:prSet presAssocID="{0EAF6454-06DB-4BE7-8ADE-236F31AC2A5F}" presName="arrow" presStyleLbl="node1" presStyleIdx="1" presStyleCnt="2" custLinFactNeighborY="-505"/>
      <dgm:spPr/>
      <dgm:t>
        <a:bodyPr/>
        <a:lstStyle/>
        <a:p>
          <a:endParaRPr lang="de-DE"/>
        </a:p>
      </dgm:t>
    </dgm:pt>
    <dgm:pt modelId="{BE5C746A-78EF-A040-BF78-59F90DD94285}" type="pres">
      <dgm:prSet presAssocID="{0EAF6454-06DB-4BE7-8ADE-236F31AC2A5F}" presName="descendantArrow" presStyleCnt="0"/>
      <dgm:spPr/>
    </dgm:pt>
    <dgm:pt modelId="{A84E0AF0-3375-B24C-8782-0FD6DD7EDB89}" type="pres">
      <dgm:prSet presAssocID="{53E22DF5-34BC-46B9-8FEF-993B3BD87D5C}" presName="childTextArrow" presStyleLbl="fgAccFollowNode1" presStyleIdx="1" presStyleCnt="5" custScaleY="200306" custLinFactNeighborY="50489">
        <dgm:presLayoutVars>
          <dgm:bulletEnabled val="1"/>
        </dgm:presLayoutVars>
      </dgm:prSet>
      <dgm:spPr/>
      <dgm:t>
        <a:bodyPr/>
        <a:lstStyle/>
        <a:p>
          <a:endParaRPr lang="de-DE"/>
        </a:p>
      </dgm:t>
    </dgm:pt>
    <dgm:pt modelId="{65BF1D37-FEC4-BE4D-BCC8-BABAC99192BA}" type="pres">
      <dgm:prSet presAssocID="{BD4F7C4C-7D26-463C-9580-5B2B869ED517}" presName="childTextArrow" presStyleLbl="fgAccFollowNode1" presStyleIdx="2" presStyleCnt="5">
        <dgm:presLayoutVars>
          <dgm:bulletEnabled val="1"/>
        </dgm:presLayoutVars>
      </dgm:prSet>
      <dgm:spPr/>
      <dgm:t>
        <a:bodyPr/>
        <a:lstStyle/>
        <a:p>
          <a:endParaRPr lang="de-DE"/>
        </a:p>
      </dgm:t>
    </dgm:pt>
    <dgm:pt modelId="{9E93F70D-FE8B-3F4C-B35F-4D9B7B4533D7}" type="pres">
      <dgm:prSet presAssocID="{611A85A6-B2CA-409D-B0E8-8C22F4E92447}" presName="childTextArrow" presStyleLbl="fgAccFollowNode1" presStyleIdx="3" presStyleCnt="5">
        <dgm:presLayoutVars>
          <dgm:bulletEnabled val="1"/>
        </dgm:presLayoutVars>
      </dgm:prSet>
      <dgm:spPr/>
      <dgm:t>
        <a:bodyPr/>
        <a:lstStyle/>
        <a:p>
          <a:endParaRPr lang="de-DE"/>
        </a:p>
      </dgm:t>
    </dgm:pt>
    <dgm:pt modelId="{B2D4349E-57D5-0242-A81B-D4C0A292B37A}" type="pres">
      <dgm:prSet presAssocID="{EFB53D9A-C4A3-4BA2-AD31-6041DFE12660}" presName="childTextArrow" presStyleLbl="fgAccFollowNode1" presStyleIdx="4" presStyleCnt="5">
        <dgm:presLayoutVars>
          <dgm:bulletEnabled val="1"/>
        </dgm:presLayoutVars>
      </dgm:prSet>
      <dgm:spPr/>
      <dgm:t>
        <a:bodyPr/>
        <a:lstStyle/>
        <a:p>
          <a:endParaRPr lang="de-DE"/>
        </a:p>
      </dgm:t>
    </dgm:pt>
  </dgm:ptLst>
  <dgm:cxnLst>
    <dgm:cxn modelId="{982DF69B-6A43-454E-B972-B58149D79FA9}" type="presOf" srcId="{BD4F7C4C-7D26-463C-9580-5B2B869ED517}" destId="{65BF1D37-FEC4-BE4D-BCC8-BABAC99192BA}" srcOrd="0" destOrd="0" presId="urn:microsoft.com/office/officeart/2005/8/layout/process4"/>
    <dgm:cxn modelId="{D5995972-117A-CB48-B298-8A2A1B30362A}" type="presOf" srcId="{EFB53D9A-C4A3-4BA2-AD31-6041DFE12660}" destId="{B2D4349E-57D5-0242-A81B-D4C0A292B37A}" srcOrd="0" destOrd="0" presId="urn:microsoft.com/office/officeart/2005/8/layout/process4"/>
    <dgm:cxn modelId="{A5FFFEA8-5119-4167-BAEF-0E15FA89EE0C}" srcId="{0EAF6454-06DB-4BE7-8ADE-236F31AC2A5F}" destId="{BD4F7C4C-7D26-463C-9580-5B2B869ED517}" srcOrd="1" destOrd="0" parTransId="{A77C9ABA-A032-493C-83EA-FCC6512750EB}" sibTransId="{EBFFCF99-A2F6-4B92-AA9E-E7069E019B37}"/>
    <dgm:cxn modelId="{CF4EE833-D0A6-1146-B0D9-8E7C57DF1FCD}" type="presOf" srcId="{3B74F751-04B7-4A18-8011-A0D5C0C2DF69}" destId="{47A4294F-2F98-294B-BD5B-806B847A1E7C}" srcOrd="1" destOrd="0" presId="urn:microsoft.com/office/officeart/2005/8/layout/process4"/>
    <dgm:cxn modelId="{7E12F96F-66DA-544D-AD9F-2EA7698ADBAB}" type="presOf" srcId="{53E22DF5-34BC-46B9-8FEF-993B3BD87D5C}" destId="{A84E0AF0-3375-B24C-8782-0FD6DD7EDB89}" srcOrd="0" destOrd="0" presId="urn:microsoft.com/office/officeart/2005/8/layout/process4"/>
    <dgm:cxn modelId="{AC203C85-6B72-CC4F-8015-B5765B67B2A9}" type="presOf" srcId="{0EAF6454-06DB-4BE7-8ADE-236F31AC2A5F}" destId="{BA1D6447-0849-524A-8D7A-4A077299F048}" srcOrd="1" destOrd="0" presId="urn:microsoft.com/office/officeart/2005/8/layout/process4"/>
    <dgm:cxn modelId="{EC94E4D8-F662-4847-BF48-072F8B4FE15D}" type="presOf" srcId="{DEE0903F-F266-4CA4-B22A-AE50819907E0}" destId="{FBE611E3-47B8-B340-B67B-505A502808CB}" srcOrd="0" destOrd="0" presId="urn:microsoft.com/office/officeart/2005/8/layout/process4"/>
    <dgm:cxn modelId="{C7C39C96-65B9-41FC-9981-4CB5008A2880}" srcId="{0EAF6454-06DB-4BE7-8ADE-236F31AC2A5F}" destId="{611A85A6-B2CA-409D-B0E8-8C22F4E92447}" srcOrd="2" destOrd="0" parTransId="{30A2840C-8683-4EFC-83EA-E7BBB4A55E16}" sibTransId="{7B4DB73B-0DE2-4E1B-BD65-3356CD146CEE}"/>
    <dgm:cxn modelId="{811092F4-2172-45C5-99C7-B213BAC0D6EF}" srcId="{3B74F751-04B7-4A18-8011-A0D5C0C2DF69}" destId="{DEE0903F-F266-4CA4-B22A-AE50819907E0}" srcOrd="0" destOrd="0" parTransId="{BB2A2AE1-826F-4D56-9AD9-6F27FE76B900}" sibTransId="{1A15D56C-5AAC-4EA2-A947-429BE75EEFF1}"/>
    <dgm:cxn modelId="{23314211-9932-440F-8444-8AC09D392BB6}" srcId="{0EAF6454-06DB-4BE7-8ADE-236F31AC2A5F}" destId="{EFB53D9A-C4A3-4BA2-AD31-6041DFE12660}" srcOrd="3" destOrd="0" parTransId="{B9A682C7-F47E-416B-8573-9A92CA209F25}" sibTransId="{6B3EBCC6-43E7-4293-9D8A-69C3A1B9B0B5}"/>
    <dgm:cxn modelId="{76457CAE-81A4-483C-8073-076E26ED6C86}" srcId="{73655BEB-22D4-48F6-825B-465B72ECE3C9}" destId="{0EAF6454-06DB-4BE7-8ADE-236F31AC2A5F}" srcOrd="0" destOrd="0" parTransId="{867C189A-902E-4A24-9CF7-181704130E28}" sibTransId="{74E8989C-2DFB-47C0-A000-0E28BEC92DF2}"/>
    <dgm:cxn modelId="{FA4E835B-46C5-1944-A7BC-6DB2BB96E686}" type="presOf" srcId="{3B74F751-04B7-4A18-8011-A0D5C0C2DF69}" destId="{514D33D3-B8F5-804D-9465-1528FC0F0A3C}" srcOrd="0" destOrd="0" presId="urn:microsoft.com/office/officeart/2005/8/layout/process4"/>
    <dgm:cxn modelId="{843273AD-9B5F-6D4E-9A83-C4563CC1A2BB}" type="presOf" srcId="{73655BEB-22D4-48F6-825B-465B72ECE3C9}" destId="{5CF62B11-62A2-3940-AD54-8DCD0B692220}" srcOrd="0" destOrd="0" presId="urn:microsoft.com/office/officeart/2005/8/layout/process4"/>
    <dgm:cxn modelId="{D3A7A68D-C843-482E-841C-F9E7CA56184B}" srcId="{0EAF6454-06DB-4BE7-8ADE-236F31AC2A5F}" destId="{53E22DF5-34BC-46B9-8FEF-993B3BD87D5C}" srcOrd="0" destOrd="0" parTransId="{5E793BDE-1832-499D-B4B4-CCE721394952}" sibTransId="{40E36009-0133-4C5E-B31D-E56003A07CDD}"/>
    <dgm:cxn modelId="{ABBD9C65-54E9-43B9-9238-47462AB6BAB4}" srcId="{73655BEB-22D4-48F6-825B-465B72ECE3C9}" destId="{3B74F751-04B7-4A18-8011-A0D5C0C2DF69}" srcOrd="1" destOrd="0" parTransId="{456AB40C-9CDC-4316-8793-4F555B23D7DA}" sibTransId="{26FB40F3-8703-4333-8B8F-EDF2176547A6}"/>
    <dgm:cxn modelId="{3A6F63D7-B1EC-A941-820D-7FC538B4876E}" type="presOf" srcId="{611A85A6-B2CA-409D-B0E8-8C22F4E92447}" destId="{9E93F70D-FE8B-3F4C-B35F-4D9B7B4533D7}" srcOrd="0" destOrd="0" presId="urn:microsoft.com/office/officeart/2005/8/layout/process4"/>
    <dgm:cxn modelId="{48CA5BF9-C4FA-1C40-9FAC-C4B7C67FF928}" type="presOf" srcId="{0EAF6454-06DB-4BE7-8ADE-236F31AC2A5F}" destId="{E2C25395-392A-FC47-8290-713CADB5E48A}" srcOrd="0" destOrd="0" presId="urn:microsoft.com/office/officeart/2005/8/layout/process4"/>
    <dgm:cxn modelId="{0598AB4E-8D0B-4945-9E1B-71986317F6F4}" type="presParOf" srcId="{5CF62B11-62A2-3940-AD54-8DCD0B692220}" destId="{AAF5F758-C8ED-9F4F-8B7E-83659FF7015A}" srcOrd="0" destOrd="0" presId="urn:microsoft.com/office/officeart/2005/8/layout/process4"/>
    <dgm:cxn modelId="{61F431EA-CD06-4240-8D98-9673473C4B6F}" type="presParOf" srcId="{AAF5F758-C8ED-9F4F-8B7E-83659FF7015A}" destId="{514D33D3-B8F5-804D-9465-1528FC0F0A3C}" srcOrd="0" destOrd="0" presId="urn:microsoft.com/office/officeart/2005/8/layout/process4"/>
    <dgm:cxn modelId="{7D925AEF-071C-0642-ADD6-C54D309D10DE}" type="presParOf" srcId="{AAF5F758-C8ED-9F4F-8B7E-83659FF7015A}" destId="{47A4294F-2F98-294B-BD5B-806B847A1E7C}" srcOrd="1" destOrd="0" presId="urn:microsoft.com/office/officeart/2005/8/layout/process4"/>
    <dgm:cxn modelId="{56E3370F-08E2-5947-B333-A0065EC9F5B2}" type="presParOf" srcId="{AAF5F758-C8ED-9F4F-8B7E-83659FF7015A}" destId="{4DEA12AE-1EB8-8F4D-B25E-42235584830C}" srcOrd="2" destOrd="0" presId="urn:microsoft.com/office/officeart/2005/8/layout/process4"/>
    <dgm:cxn modelId="{4560DDC3-A03C-5044-95B6-24FE4CB67A8B}" type="presParOf" srcId="{4DEA12AE-1EB8-8F4D-B25E-42235584830C}" destId="{FBE611E3-47B8-B340-B67B-505A502808CB}" srcOrd="0" destOrd="0" presId="urn:microsoft.com/office/officeart/2005/8/layout/process4"/>
    <dgm:cxn modelId="{E01D69F3-6034-494C-A333-5E2120621286}" type="presParOf" srcId="{5CF62B11-62A2-3940-AD54-8DCD0B692220}" destId="{5FA62365-1231-2646-8E78-11C3886792CA}" srcOrd="1" destOrd="0" presId="urn:microsoft.com/office/officeart/2005/8/layout/process4"/>
    <dgm:cxn modelId="{05999A2B-33C6-FF47-88CA-05B2D6C53B65}" type="presParOf" srcId="{5CF62B11-62A2-3940-AD54-8DCD0B692220}" destId="{D72B8204-5CE3-DB41-8B4A-DB85E4DCB2C5}" srcOrd="2" destOrd="0" presId="urn:microsoft.com/office/officeart/2005/8/layout/process4"/>
    <dgm:cxn modelId="{9E3B2B78-8D29-7E44-A055-3C0CC45ECB55}" type="presParOf" srcId="{D72B8204-5CE3-DB41-8B4A-DB85E4DCB2C5}" destId="{E2C25395-392A-FC47-8290-713CADB5E48A}" srcOrd="0" destOrd="0" presId="urn:microsoft.com/office/officeart/2005/8/layout/process4"/>
    <dgm:cxn modelId="{FF13B053-D582-7941-9A5C-961C894B11A1}" type="presParOf" srcId="{D72B8204-5CE3-DB41-8B4A-DB85E4DCB2C5}" destId="{BA1D6447-0849-524A-8D7A-4A077299F048}" srcOrd="1" destOrd="0" presId="urn:microsoft.com/office/officeart/2005/8/layout/process4"/>
    <dgm:cxn modelId="{45F1C0D2-CF67-8E43-98BD-39D2BB0A7830}" type="presParOf" srcId="{D72B8204-5CE3-DB41-8B4A-DB85E4DCB2C5}" destId="{BE5C746A-78EF-A040-BF78-59F90DD94285}" srcOrd="2" destOrd="0" presId="urn:microsoft.com/office/officeart/2005/8/layout/process4"/>
    <dgm:cxn modelId="{C249892F-03A6-A149-876D-71A5649B6F3D}" type="presParOf" srcId="{BE5C746A-78EF-A040-BF78-59F90DD94285}" destId="{A84E0AF0-3375-B24C-8782-0FD6DD7EDB89}" srcOrd="0" destOrd="0" presId="urn:microsoft.com/office/officeart/2005/8/layout/process4"/>
    <dgm:cxn modelId="{E85F3E19-14C0-AC46-B303-1DB0C59B8B17}" type="presParOf" srcId="{BE5C746A-78EF-A040-BF78-59F90DD94285}" destId="{65BF1D37-FEC4-BE4D-BCC8-BABAC99192BA}" srcOrd="1" destOrd="0" presId="urn:microsoft.com/office/officeart/2005/8/layout/process4"/>
    <dgm:cxn modelId="{DADEE09A-BDDC-6843-944E-9968E6779535}" type="presParOf" srcId="{BE5C746A-78EF-A040-BF78-59F90DD94285}" destId="{9E93F70D-FE8B-3F4C-B35F-4D9B7B4533D7}" srcOrd="2" destOrd="0" presId="urn:microsoft.com/office/officeart/2005/8/layout/process4"/>
    <dgm:cxn modelId="{0EB673DB-A50E-EC42-B1E0-28AFC469E300}" type="presParOf" srcId="{BE5C746A-78EF-A040-BF78-59F90DD94285}" destId="{B2D4349E-57D5-0242-A81B-D4C0A292B37A}"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577F97-D09C-4678-A0D6-F6C7D71EDD9F}"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2007E56A-2DD8-43FA-A9D7-FD7CF3248955}">
      <dgm:prSet/>
      <dgm:spPr/>
      <dgm:t>
        <a:bodyPr/>
        <a:lstStyle/>
        <a:p>
          <a:r>
            <a:rPr lang="de-DE"/>
            <a:t>Sofern vorgesehen, erhalten Sie das Buch bzw. mehrere Bücher vor einem Modul als Leihgabe oder zum Verbleib.</a:t>
          </a:r>
          <a:endParaRPr lang="en-US"/>
        </a:p>
      </dgm:t>
    </dgm:pt>
    <dgm:pt modelId="{FF648AF4-B1D7-4796-B0B3-AD5C4F58C72E}" type="parTrans" cxnId="{A0FAC238-6BC7-4892-86CD-425DE94FE252}">
      <dgm:prSet/>
      <dgm:spPr/>
      <dgm:t>
        <a:bodyPr/>
        <a:lstStyle/>
        <a:p>
          <a:endParaRPr lang="en-US"/>
        </a:p>
      </dgm:t>
    </dgm:pt>
    <dgm:pt modelId="{A1733722-FCCD-4DC4-B64C-CC1AA061D6DC}" type="sibTrans" cxnId="{A0FAC238-6BC7-4892-86CD-425DE94FE252}">
      <dgm:prSet/>
      <dgm:spPr/>
      <dgm:t>
        <a:bodyPr/>
        <a:lstStyle/>
        <a:p>
          <a:endParaRPr lang="en-US"/>
        </a:p>
      </dgm:t>
    </dgm:pt>
    <dgm:pt modelId="{2CB54609-E3C1-4A44-898C-2B1438E3C247}">
      <dgm:prSet/>
      <dgm:spPr/>
      <dgm:t>
        <a:bodyPr/>
        <a:lstStyle/>
        <a:p>
          <a:r>
            <a:rPr lang="de-DE" dirty="0"/>
            <a:t>Sie haben bei Vertragsabschluss vom Weiterbildungsmanagement mitgeteilt bekommen, zu welchem Modul Sie ein Buch erhalten. </a:t>
          </a:r>
          <a:br>
            <a:rPr lang="de-DE" dirty="0"/>
          </a:br>
          <a:r>
            <a:rPr lang="de-DE" dirty="0"/>
            <a:t>Fragen Sie gerne nochmal nach, falls hier Unklarheiten sind. </a:t>
          </a:r>
          <a:endParaRPr lang="en-US" dirty="0"/>
        </a:p>
      </dgm:t>
    </dgm:pt>
    <dgm:pt modelId="{4E81EB77-5573-4FAB-8D88-5E089D445389}" type="parTrans" cxnId="{A61B70AB-6D51-4D95-B257-EB05D1D80DC2}">
      <dgm:prSet/>
      <dgm:spPr/>
      <dgm:t>
        <a:bodyPr/>
        <a:lstStyle/>
        <a:p>
          <a:endParaRPr lang="en-US"/>
        </a:p>
      </dgm:t>
    </dgm:pt>
    <dgm:pt modelId="{7D5D0D05-58B4-4278-A7F2-FA83507E6A8A}" type="sibTrans" cxnId="{A61B70AB-6D51-4D95-B257-EB05D1D80DC2}">
      <dgm:prSet/>
      <dgm:spPr/>
      <dgm:t>
        <a:bodyPr/>
        <a:lstStyle/>
        <a:p>
          <a:endParaRPr lang="en-US"/>
        </a:p>
      </dgm:t>
    </dgm:pt>
    <dgm:pt modelId="{8FAEB5BF-C4E3-4DFB-8ECF-8B00432F4925}">
      <dgm:prSet/>
      <dgm:spPr/>
      <dgm:t>
        <a:bodyPr/>
        <a:lstStyle/>
        <a:p>
          <a:r>
            <a:rPr lang="de-DE" dirty="0"/>
            <a:t>Halten Sie dafür am besten Ihren Schulungsplan bereit und tragen entsprechend ein. </a:t>
          </a:r>
          <a:endParaRPr lang="en-US" dirty="0"/>
        </a:p>
      </dgm:t>
    </dgm:pt>
    <dgm:pt modelId="{C2683A00-7130-4826-82E5-5DB9747E0688}" type="parTrans" cxnId="{2F86182C-52FE-4BE8-90EA-51D0F79573D5}">
      <dgm:prSet/>
      <dgm:spPr/>
      <dgm:t>
        <a:bodyPr/>
        <a:lstStyle/>
        <a:p>
          <a:endParaRPr lang="en-US"/>
        </a:p>
      </dgm:t>
    </dgm:pt>
    <dgm:pt modelId="{06078B64-069C-49E1-8236-231728D2527A}" type="sibTrans" cxnId="{2F86182C-52FE-4BE8-90EA-51D0F79573D5}">
      <dgm:prSet/>
      <dgm:spPr/>
      <dgm:t>
        <a:bodyPr/>
        <a:lstStyle/>
        <a:p>
          <a:endParaRPr lang="en-US"/>
        </a:p>
      </dgm:t>
    </dgm:pt>
    <dgm:pt modelId="{C5FD5B9D-963D-7640-AD55-3D2F038A24B9}" type="pres">
      <dgm:prSet presAssocID="{80577F97-D09C-4678-A0D6-F6C7D71EDD9F}" presName="outerComposite" presStyleCnt="0">
        <dgm:presLayoutVars>
          <dgm:chMax val="5"/>
          <dgm:dir/>
          <dgm:resizeHandles val="exact"/>
        </dgm:presLayoutVars>
      </dgm:prSet>
      <dgm:spPr/>
      <dgm:t>
        <a:bodyPr/>
        <a:lstStyle/>
        <a:p>
          <a:endParaRPr lang="de-DE"/>
        </a:p>
      </dgm:t>
    </dgm:pt>
    <dgm:pt modelId="{AD891FA9-C29A-4A49-8966-EC27BAE2FC0D}" type="pres">
      <dgm:prSet presAssocID="{80577F97-D09C-4678-A0D6-F6C7D71EDD9F}" presName="dummyMaxCanvas" presStyleCnt="0">
        <dgm:presLayoutVars/>
      </dgm:prSet>
      <dgm:spPr/>
    </dgm:pt>
    <dgm:pt modelId="{C30C1F2F-227A-DC4C-AE9C-9FD5D4E3F89C}" type="pres">
      <dgm:prSet presAssocID="{80577F97-D09C-4678-A0D6-F6C7D71EDD9F}" presName="ThreeNodes_1" presStyleLbl="node1" presStyleIdx="0" presStyleCnt="3">
        <dgm:presLayoutVars>
          <dgm:bulletEnabled val="1"/>
        </dgm:presLayoutVars>
      </dgm:prSet>
      <dgm:spPr/>
      <dgm:t>
        <a:bodyPr/>
        <a:lstStyle/>
        <a:p>
          <a:endParaRPr lang="de-DE"/>
        </a:p>
      </dgm:t>
    </dgm:pt>
    <dgm:pt modelId="{ECB61796-9302-C846-8084-81B13AF7D933}" type="pres">
      <dgm:prSet presAssocID="{80577F97-D09C-4678-A0D6-F6C7D71EDD9F}" presName="ThreeNodes_2" presStyleLbl="node1" presStyleIdx="1" presStyleCnt="3">
        <dgm:presLayoutVars>
          <dgm:bulletEnabled val="1"/>
        </dgm:presLayoutVars>
      </dgm:prSet>
      <dgm:spPr/>
      <dgm:t>
        <a:bodyPr/>
        <a:lstStyle/>
        <a:p>
          <a:endParaRPr lang="de-DE"/>
        </a:p>
      </dgm:t>
    </dgm:pt>
    <dgm:pt modelId="{4C328E1C-0E7D-194C-ADA2-AAE4509D2454}" type="pres">
      <dgm:prSet presAssocID="{80577F97-D09C-4678-A0D6-F6C7D71EDD9F}" presName="ThreeNodes_3" presStyleLbl="node1" presStyleIdx="2" presStyleCnt="3">
        <dgm:presLayoutVars>
          <dgm:bulletEnabled val="1"/>
        </dgm:presLayoutVars>
      </dgm:prSet>
      <dgm:spPr/>
      <dgm:t>
        <a:bodyPr/>
        <a:lstStyle/>
        <a:p>
          <a:endParaRPr lang="de-DE"/>
        </a:p>
      </dgm:t>
    </dgm:pt>
    <dgm:pt modelId="{A448C902-C433-3844-966B-594E506A9F9B}" type="pres">
      <dgm:prSet presAssocID="{80577F97-D09C-4678-A0D6-F6C7D71EDD9F}" presName="ThreeConn_1-2" presStyleLbl="fgAccFollowNode1" presStyleIdx="0" presStyleCnt="2">
        <dgm:presLayoutVars>
          <dgm:bulletEnabled val="1"/>
        </dgm:presLayoutVars>
      </dgm:prSet>
      <dgm:spPr/>
      <dgm:t>
        <a:bodyPr/>
        <a:lstStyle/>
        <a:p>
          <a:endParaRPr lang="de-DE"/>
        </a:p>
      </dgm:t>
    </dgm:pt>
    <dgm:pt modelId="{1AD72ABE-7CF8-794F-BA2B-E2969A5013E7}" type="pres">
      <dgm:prSet presAssocID="{80577F97-D09C-4678-A0D6-F6C7D71EDD9F}" presName="ThreeConn_2-3" presStyleLbl="fgAccFollowNode1" presStyleIdx="1" presStyleCnt="2">
        <dgm:presLayoutVars>
          <dgm:bulletEnabled val="1"/>
        </dgm:presLayoutVars>
      </dgm:prSet>
      <dgm:spPr/>
      <dgm:t>
        <a:bodyPr/>
        <a:lstStyle/>
        <a:p>
          <a:endParaRPr lang="de-DE"/>
        </a:p>
      </dgm:t>
    </dgm:pt>
    <dgm:pt modelId="{20276C7E-39C4-944F-8608-CB4F5EABE607}" type="pres">
      <dgm:prSet presAssocID="{80577F97-D09C-4678-A0D6-F6C7D71EDD9F}" presName="ThreeNodes_1_text" presStyleLbl="node1" presStyleIdx="2" presStyleCnt="3">
        <dgm:presLayoutVars>
          <dgm:bulletEnabled val="1"/>
        </dgm:presLayoutVars>
      </dgm:prSet>
      <dgm:spPr/>
      <dgm:t>
        <a:bodyPr/>
        <a:lstStyle/>
        <a:p>
          <a:endParaRPr lang="de-DE"/>
        </a:p>
      </dgm:t>
    </dgm:pt>
    <dgm:pt modelId="{C43748C7-BAC1-C649-835C-62AE1609E708}" type="pres">
      <dgm:prSet presAssocID="{80577F97-D09C-4678-A0D6-F6C7D71EDD9F}" presName="ThreeNodes_2_text" presStyleLbl="node1" presStyleIdx="2" presStyleCnt="3">
        <dgm:presLayoutVars>
          <dgm:bulletEnabled val="1"/>
        </dgm:presLayoutVars>
      </dgm:prSet>
      <dgm:spPr/>
      <dgm:t>
        <a:bodyPr/>
        <a:lstStyle/>
        <a:p>
          <a:endParaRPr lang="de-DE"/>
        </a:p>
      </dgm:t>
    </dgm:pt>
    <dgm:pt modelId="{3BCF5225-D0DE-0648-A064-90FF85B3E361}" type="pres">
      <dgm:prSet presAssocID="{80577F97-D09C-4678-A0D6-F6C7D71EDD9F}" presName="ThreeNodes_3_text" presStyleLbl="node1" presStyleIdx="2" presStyleCnt="3">
        <dgm:presLayoutVars>
          <dgm:bulletEnabled val="1"/>
        </dgm:presLayoutVars>
      </dgm:prSet>
      <dgm:spPr/>
      <dgm:t>
        <a:bodyPr/>
        <a:lstStyle/>
        <a:p>
          <a:endParaRPr lang="de-DE"/>
        </a:p>
      </dgm:t>
    </dgm:pt>
  </dgm:ptLst>
  <dgm:cxnLst>
    <dgm:cxn modelId="{2A8DDDA5-61FC-4838-A70E-96411AA352E2}" type="presOf" srcId="{2CB54609-E3C1-4A44-898C-2B1438E3C247}" destId="{C43748C7-BAC1-C649-835C-62AE1609E708}" srcOrd="1" destOrd="0" presId="urn:microsoft.com/office/officeart/2005/8/layout/vProcess5"/>
    <dgm:cxn modelId="{EE87CD38-4A48-43E4-96E6-09821597BE61}" type="presOf" srcId="{7D5D0D05-58B4-4278-A7F2-FA83507E6A8A}" destId="{1AD72ABE-7CF8-794F-BA2B-E2969A5013E7}" srcOrd="0" destOrd="0" presId="urn:microsoft.com/office/officeart/2005/8/layout/vProcess5"/>
    <dgm:cxn modelId="{2F86182C-52FE-4BE8-90EA-51D0F79573D5}" srcId="{80577F97-D09C-4678-A0D6-F6C7D71EDD9F}" destId="{8FAEB5BF-C4E3-4DFB-8ECF-8B00432F4925}" srcOrd="2" destOrd="0" parTransId="{C2683A00-7130-4826-82E5-5DB9747E0688}" sibTransId="{06078B64-069C-49E1-8236-231728D2527A}"/>
    <dgm:cxn modelId="{A0FAC238-6BC7-4892-86CD-425DE94FE252}" srcId="{80577F97-D09C-4678-A0D6-F6C7D71EDD9F}" destId="{2007E56A-2DD8-43FA-A9D7-FD7CF3248955}" srcOrd="0" destOrd="0" parTransId="{FF648AF4-B1D7-4796-B0B3-AD5C4F58C72E}" sibTransId="{A1733722-FCCD-4DC4-B64C-CC1AA061D6DC}"/>
    <dgm:cxn modelId="{A61B70AB-6D51-4D95-B257-EB05D1D80DC2}" srcId="{80577F97-D09C-4678-A0D6-F6C7D71EDD9F}" destId="{2CB54609-E3C1-4A44-898C-2B1438E3C247}" srcOrd="1" destOrd="0" parTransId="{4E81EB77-5573-4FAB-8D88-5E089D445389}" sibTransId="{7D5D0D05-58B4-4278-A7F2-FA83507E6A8A}"/>
    <dgm:cxn modelId="{4221397B-69E1-4FC3-AFAE-F3D2DB21C56B}" type="presOf" srcId="{A1733722-FCCD-4DC4-B64C-CC1AA061D6DC}" destId="{A448C902-C433-3844-966B-594E506A9F9B}" srcOrd="0" destOrd="0" presId="urn:microsoft.com/office/officeart/2005/8/layout/vProcess5"/>
    <dgm:cxn modelId="{47B63FBB-8BDE-41C6-B167-DB7444102302}" type="presOf" srcId="{2007E56A-2DD8-43FA-A9D7-FD7CF3248955}" destId="{C30C1F2F-227A-DC4C-AE9C-9FD5D4E3F89C}" srcOrd="0" destOrd="0" presId="urn:microsoft.com/office/officeart/2005/8/layout/vProcess5"/>
    <dgm:cxn modelId="{617B1A03-00FE-46EE-99AB-544DF3E571FF}" type="presOf" srcId="{8FAEB5BF-C4E3-4DFB-8ECF-8B00432F4925}" destId="{3BCF5225-D0DE-0648-A064-90FF85B3E361}" srcOrd="1" destOrd="0" presId="urn:microsoft.com/office/officeart/2005/8/layout/vProcess5"/>
    <dgm:cxn modelId="{AE988564-FB7E-4E50-9C54-70122243CAF8}" type="presOf" srcId="{2007E56A-2DD8-43FA-A9D7-FD7CF3248955}" destId="{20276C7E-39C4-944F-8608-CB4F5EABE607}" srcOrd="1" destOrd="0" presId="urn:microsoft.com/office/officeart/2005/8/layout/vProcess5"/>
    <dgm:cxn modelId="{BC166B0C-2D98-42BE-9DC7-5D77A06E5031}" type="presOf" srcId="{80577F97-D09C-4678-A0D6-F6C7D71EDD9F}" destId="{C5FD5B9D-963D-7640-AD55-3D2F038A24B9}" srcOrd="0" destOrd="0" presId="urn:microsoft.com/office/officeart/2005/8/layout/vProcess5"/>
    <dgm:cxn modelId="{B22F41BF-BF8D-42F6-B106-ADD614D29FD7}" type="presOf" srcId="{8FAEB5BF-C4E3-4DFB-8ECF-8B00432F4925}" destId="{4C328E1C-0E7D-194C-ADA2-AAE4509D2454}" srcOrd="0" destOrd="0" presId="urn:microsoft.com/office/officeart/2005/8/layout/vProcess5"/>
    <dgm:cxn modelId="{F8AE96FA-670B-46B6-AAD9-187D985563B9}" type="presOf" srcId="{2CB54609-E3C1-4A44-898C-2B1438E3C247}" destId="{ECB61796-9302-C846-8084-81B13AF7D933}" srcOrd="0" destOrd="0" presId="urn:microsoft.com/office/officeart/2005/8/layout/vProcess5"/>
    <dgm:cxn modelId="{817FE2A8-0E32-4950-AB57-B3DD03AD5849}" type="presParOf" srcId="{C5FD5B9D-963D-7640-AD55-3D2F038A24B9}" destId="{AD891FA9-C29A-4A49-8966-EC27BAE2FC0D}" srcOrd="0" destOrd="0" presId="urn:microsoft.com/office/officeart/2005/8/layout/vProcess5"/>
    <dgm:cxn modelId="{173C90A2-AB84-49F7-9D9F-43FA0D2DB36C}" type="presParOf" srcId="{C5FD5B9D-963D-7640-AD55-3D2F038A24B9}" destId="{C30C1F2F-227A-DC4C-AE9C-9FD5D4E3F89C}" srcOrd="1" destOrd="0" presId="urn:microsoft.com/office/officeart/2005/8/layout/vProcess5"/>
    <dgm:cxn modelId="{7D2C4895-096C-47F8-870F-49C3895CCC67}" type="presParOf" srcId="{C5FD5B9D-963D-7640-AD55-3D2F038A24B9}" destId="{ECB61796-9302-C846-8084-81B13AF7D933}" srcOrd="2" destOrd="0" presId="urn:microsoft.com/office/officeart/2005/8/layout/vProcess5"/>
    <dgm:cxn modelId="{A1A6F96A-0C8E-4AA2-926D-42FFB91FC55F}" type="presParOf" srcId="{C5FD5B9D-963D-7640-AD55-3D2F038A24B9}" destId="{4C328E1C-0E7D-194C-ADA2-AAE4509D2454}" srcOrd="3" destOrd="0" presId="urn:microsoft.com/office/officeart/2005/8/layout/vProcess5"/>
    <dgm:cxn modelId="{BB6F88EB-1AA9-4B82-B1B2-4BA8CBE34FAD}" type="presParOf" srcId="{C5FD5B9D-963D-7640-AD55-3D2F038A24B9}" destId="{A448C902-C433-3844-966B-594E506A9F9B}" srcOrd="4" destOrd="0" presId="urn:microsoft.com/office/officeart/2005/8/layout/vProcess5"/>
    <dgm:cxn modelId="{DBE9F195-71BF-4C77-BC9F-EC59F5CEDA63}" type="presParOf" srcId="{C5FD5B9D-963D-7640-AD55-3D2F038A24B9}" destId="{1AD72ABE-7CF8-794F-BA2B-E2969A5013E7}" srcOrd="5" destOrd="0" presId="urn:microsoft.com/office/officeart/2005/8/layout/vProcess5"/>
    <dgm:cxn modelId="{C4B24CCE-D55B-4EB6-8CA7-DF95D5403B18}" type="presParOf" srcId="{C5FD5B9D-963D-7640-AD55-3D2F038A24B9}" destId="{20276C7E-39C4-944F-8608-CB4F5EABE607}" srcOrd="6" destOrd="0" presId="urn:microsoft.com/office/officeart/2005/8/layout/vProcess5"/>
    <dgm:cxn modelId="{B616E7D7-2EED-42B6-9855-CC21D1E77944}" type="presParOf" srcId="{C5FD5B9D-963D-7640-AD55-3D2F038A24B9}" destId="{C43748C7-BAC1-C649-835C-62AE1609E708}" srcOrd="7" destOrd="0" presId="urn:microsoft.com/office/officeart/2005/8/layout/vProcess5"/>
    <dgm:cxn modelId="{2432BC3F-01A2-435E-A635-FFA2E40C9F94}" type="presParOf" srcId="{C5FD5B9D-963D-7640-AD55-3D2F038A24B9}" destId="{3BCF5225-D0DE-0648-A064-90FF85B3E36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577F97-D09C-4678-A0D6-F6C7D71EDD9F}"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2007E56A-2DD8-43FA-A9D7-FD7CF3248955}">
      <dgm:prSet custT="1"/>
      <dgm:spPr/>
      <dgm:t>
        <a:bodyPr/>
        <a:lstStyle/>
        <a:p>
          <a:r>
            <a:rPr lang="de-DE" sz="1800" b="1" dirty="0"/>
            <a:t>WICHTIG</a:t>
          </a:r>
          <a:br>
            <a:rPr lang="de-DE" sz="1800" b="1" dirty="0"/>
          </a:br>
          <a:r>
            <a:rPr lang="de-DE" sz="1800" dirty="0"/>
            <a:t>Insbesondere bei Teilnehmer:innen, </a:t>
          </a:r>
          <a:br>
            <a:rPr lang="de-DE" sz="1800" dirty="0"/>
          </a:br>
          <a:r>
            <a:rPr lang="de-DE" sz="1800" dirty="0"/>
            <a:t>die länger bei uns sind: </a:t>
          </a:r>
          <a:endParaRPr lang="en-US" sz="1800" dirty="0"/>
        </a:p>
      </dgm:t>
    </dgm:pt>
    <dgm:pt modelId="{FF648AF4-B1D7-4796-B0B3-AD5C4F58C72E}" type="parTrans" cxnId="{A0FAC238-6BC7-4892-86CD-425DE94FE252}">
      <dgm:prSet/>
      <dgm:spPr/>
      <dgm:t>
        <a:bodyPr/>
        <a:lstStyle/>
        <a:p>
          <a:endParaRPr lang="en-US"/>
        </a:p>
      </dgm:t>
    </dgm:pt>
    <dgm:pt modelId="{A1733722-FCCD-4DC4-B64C-CC1AA061D6DC}" type="sibTrans" cxnId="{A0FAC238-6BC7-4892-86CD-425DE94FE252}">
      <dgm:prSet/>
      <dgm:spPr/>
      <dgm:t>
        <a:bodyPr/>
        <a:lstStyle/>
        <a:p>
          <a:endParaRPr lang="en-US"/>
        </a:p>
      </dgm:t>
    </dgm:pt>
    <dgm:pt modelId="{2CB54609-E3C1-4A44-898C-2B1438E3C247}">
      <dgm:prSet custT="1"/>
      <dgm:spPr/>
      <dgm:t>
        <a:bodyPr/>
        <a:lstStyle/>
        <a:p>
          <a:r>
            <a:rPr lang="de-DE" sz="1600" b="1" dirty="0">
              <a:solidFill>
                <a:schemeClr val="tx1">
                  <a:lumMod val="50000"/>
                </a:schemeClr>
              </a:solidFill>
            </a:rPr>
            <a:t>Sie </a:t>
          </a:r>
          <a:r>
            <a:rPr lang="de-DE" sz="1600" dirty="0">
              <a:solidFill>
                <a:schemeClr val="tx1">
                  <a:lumMod val="50000"/>
                </a:schemeClr>
              </a:solidFill>
            </a:rPr>
            <a:t>müssen sich </a:t>
          </a:r>
          <a:r>
            <a:rPr lang="de-DE" sz="1600" b="1" dirty="0">
              <a:solidFill>
                <a:schemeClr val="tx1">
                  <a:lumMod val="50000"/>
                </a:schemeClr>
              </a:solidFill>
            </a:rPr>
            <a:t>selbstständig</a:t>
          </a:r>
          <a:r>
            <a:rPr lang="de-DE" sz="1600" dirty="0">
              <a:solidFill>
                <a:schemeClr val="tx1">
                  <a:lumMod val="50000"/>
                </a:schemeClr>
              </a:solidFill>
            </a:rPr>
            <a:t> darum kümmern, dass Sie die Bücher auch </a:t>
          </a:r>
          <a:br>
            <a:rPr lang="de-DE" sz="1600" dirty="0">
              <a:solidFill>
                <a:schemeClr val="tx1">
                  <a:lumMod val="50000"/>
                </a:schemeClr>
              </a:solidFill>
            </a:rPr>
          </a:br>
          <a:r>
            <a:rPr lang="de-DE" sz="1600" dirty="0">
              <a:solidFill>
                <a:schemeClr val="tx1">
                  <a:lumMod val="50000"/>
                </a:schemeClr>
              </a:solidFill>
            </a:rPr>
            <a:t>rechtzeitig erhalten. </a:t>
          </a:r>
        </a:p>
        <a:p>
          <a:r>
            <a:rPr lang="de-DE" sz="1600" dirty="0">
              <a:solidFill>
                <a:schemeClr val="tx1">
                  <a:lumMod val="50000"/>
                </a:schemeClr>
              </a:solidFill>
            </a:rPr>
            <a:t>Idealerweise sagen Sie eine Woche vor dem Modulstart bei Ihrem jeweiligen Standort Bescheid, dass Sie das Buch für Modul X abholen möchten bzw. benötigen. </a:t>
          </a:r>
          <a:endParaRPr lang="en-US" sz="1600" dirty="0">
            <a:solidFill>
              <a:schemeClr val="tx1">
                <a:lumMod val="50000"/>
              </a:schemeClr>
            </a:solidFill>
          </a:endParaRPr>
        </a:p>
      </dgm:t>
    </dgm:pt>
    <dgm:pt modelId="{4E81EB77-5573-4FAB-8D88-5E089D445389}" type="parTrans" cxnId="{A61B70AB-6D51-4D95-B257-EB05D1D80DC2}">
      <dgm:prSet/>
      <dgm:spPr/>
      <dgm:t>
        <a:bodyPr/>
        <a:lstStyle/>
        <a:p>
          <a:endParaRPr lang="en-US"/>
        </a:p>
      </dgm:t>
    </dgm:pt>
    <dgm:pt modelId="{7D5D0D05-58B4-4278-A7F2-FA83507E6A8A}" type="sibTrans" cxnId="{A61B70AB-6D51-4D95-B257-EB05D1D80DC2}">
      <dgm:prSet/>
      <dgm:spPr/>
      <dgm:t>
        <a:bodyPr/>
        <a:lstStyle/>
        <a:p>
          <a:endParaRPr lang="en-US"/>
        </a:p>
      </dgm:t>
    </dgm:pt>
    <dgm:pt modelId="{98F12CCE-5252-034B-A0D1-22AF7D8DE583}" type="pres">
      <dgm:prSet presAssocID="{80577F97-D09C-4678-A0D6-F6C7D71EDD9F}" presName="diagram" presStyleCnt="0">
        <dgm:presLayoutVars>
          <dgm:dir/>
          <dgm:resizeHandles val="exact"/>
        </dgm:presLayoutVars>
      </dgm:prSet>
      <dgm:spPr/>
      <dgm:t>
        <a:bodyPr/>
        <a:lstStyle/>
        <a:p>
          <a:endParaRPr lang="de-DE"/>
        </a:p>
      </dgm:t>
    </dgm:pt>
    <dgm:pt modelId="{548F0A0D-C972-4C43-9157-BF72672236C2}" type="pres">
      <dgm:prSet presAssocID="{2007E56A-2DD8-43FA-A9D7-FD7CF3248955}" presName="node" presStyleLbl="node1" presStyleIdx="0" presStyleCnt="2">
        <dgm:presLayoutVars>
          <dgm:bulletEnabled val="1"/>
        </dgm:presLayoutVars>
      </dgm:prSet>
      <dgm:spPr/>
      <dgm:t>
        <a:bodyPr/>
        <a:lstStyle/>
        <a:p>
          <a:endParaRPr lang="de-DE"/>
        </a:p>
      </dgm:t>
    </dgm:pt>
    <dgm:pt modelId="{72C2F0FA-D4DE-0D45-A073-8F5BAC066E3B}" type="pres">
      <dgm:prSet presAssocID="{A1733722-FCCD-4DC4-B64C-CC1AA061D6DC}" presName="sibTrans" presStyleLbl="sibTrans2D1" presStyleIdx="0" presStyleCnt="1"/>
      <dgm:spPr/>
      <dgm:t>
        <a:bodyPr/>
        <a:lstStyle/>
        <a:p>
          <a:endParaRPr lang="de-DE"/>
        </a:p>
      </dgm:t>
    </dgm:pt>
    <dgm:pt modelId="{03D47C37-1E32-A84E-B68A-218996952499}" type="pres">
      <dgm:prSet presAssocID="{A1733722-FCCD-4DC4-B64C-CC1AA061D6DC}" presName="connectorText" presStyleLbl="sibTrans2D1" presStyleIdx="0" presStyleCnt="1"/>
      <dgm:spPr/>
      <dgm:t>
        <a:bodyPr/>
        <a:lstStyle/>
        <a:p>
          <a:endParaRPr lang="de-DE"/>
        </a:p>
      </dgm:t>
    </dgm:pt>
    <dgm:pt modelId="{D9216995-EAFD-7148-AF77-8166E5B08209}" type="pres">
      <dgm:prSet presAssocID="{2CB54609-E3C1-4A44-898C-2B1438E3C247}" presName="node" presStyleLbl="node1" presStyleIdx="1" presStyleCnt="2">
        <dgm:presLayoutVars>
          <dgm:bulletEnabled val="1"/>
        </dgm:presLayoutVars>
      </dgm:prSet>
      <dgm:spPr/>
      <dgm:t>
        <a:bodyPr/>
        <a:lstStyle/>
        <a:p>
          <a:endParaRPr lang="de-DE"/>
        </a:p>
      </dgm:t>
    </dgm:pt>
  </dgm:ptLst>
  <dgm:cxnLst>
    <dgm:cxn modelId="{A0FAC238-6BC7-4892-86CD-425DE94FE252}" srcId="{80577F97-D09C-4678-A0D6-F6C7D71EDD9F}" destId="{2007E56A-2DD8-43FA-A9D7-FD7CF3248955}" srcOrd="0" destOrd="0" parTransId="{FF648AF4-B1D7-4796-B0B3-AD5C4F58C72E}" sibTransId="{A1733722-FCCD-4DC4-B64C-CC1AA061D6DC}"/>
    <dgm:cxn modelId="{BD57C761-9C76-42E5-951B-5A158BF0DB53}" type="presOf" srcId="{A1733722-FCCD-4DC4-B64C-CC1AA061D6DC}" destId="{03D47C37-1E32-A84E-B68A-218996952499}" srcOrd="1" destOrd="0" presId="urn:microsoft.com/office/officeart/2005/8/layout/process5"/>
    <dgm:cxn modelId="{0D4BD81B-7EC2-41E6-8CFE-FD6F08978DC3}" type="presOf" srcId="{A1733722-FCCD-4DC4-B64C-CC1AA061D6DC}" destId="{72C2F0FA-D4DE-0D45-A073-8F5BAC066E3B}" srcOrd="0" destOrd="0" presId="urn:microsoft.com/office/officeart/2005/8/layout/process5"/>
    <dgm:cxn modelId="{C46484E4-E241-479C-8867-1E22A4893899}" type="presOf" srcId="{2CB54609-E3C1-4A44-898C-2B1438E3C247}" destId="{D9216995-EAFD-7148-AF77-8166E5B08209}" srcOrd="0" destOrd="0" presId="urn:microsoft.com/office/officeart/2005/8/layout/process5"/>
    <dgm:cxn modelId="{7726FBB8-4639-4E67-ACBC-3B6002E9E429}" type="presOf" srcId="{80577F97-D09C-4678-A0D6-F6C7D71EDD9F}" destId="{98F12CCE-5252-034B-A0D1-22AF7D8DE583}" srcOrd="0" destOrd="0" presId="urn:microsoft.com/office/officeart/2005/8/layout/process5"/>
    <dgm:cxn modelId="{1D9638B4-C917-40B4-BC43-D59974B79BC4}" type="presOf" srcId="{2007E56A-2DD8-43FA-A9D7-FD7CF3248955}" destId="{548F0A0D-C972-4C43-9157-BF72672236C2}" srcOrd="0" destOrd="0" presId="urn:microsoft.com/office/officeart/2005/8/layout/process5"/>
    <dgm:cxn modelId="{A61B70AB-6D51-4D95-B257-EB05D1D80DC2}" srcId="{80577F97-D09C-4678-A0D6-F6C7D71EDD9F}" destId="{2CB54609-E3C1-4A44-898C-2B1438E3C247}" srcOrd="1" destOrd="0" parTransId="{4E81EB77-5573-4FAB-8D88-5E089D445389}" sibTransId="{7D5D0D05-58B4-4278-A7F2-FA83507E6A8A}"/>
    <dgm:cxn modelId="{76660D43-62B8-4A3A-AF87-6596E827976B}" type="presParOf" srcId="{98F12CCE-5252-034B-A0D1-22AF7D8DE583}" destId="{548F0A0D-C972-4C43-9157-BF72672236C2}" srcOrd="0" destOrd="0" presId="urn:microsoft.com/office/officeart/2005/8/layout/process5"/>
    <dgm:cxn modelId="{C45FF0BD-61D6-4072-911D-CD8233B451AB}" type="presParOf" srcId="{98F12CCE-5252-034B-A0D1-22AF7D8DE583}" destId="{72C2F0FA-D4DE-0D45-A073-8F5BAC066E3B}" srcOrd="1" destOrd="0" presId="urn:microsoft.com/office/officeart/2005/8/layout/process5"/>
    <dgm:cxn modelId="{2DEEC133-A64B-49A0-A472-24035E90EB21}" type="presParOf" srcId="{72C2F0FA-D4DE-0D45-A073-8F5BAC066E3B}" destId="{03D47C37-1E32-A84E-B68A-218996952499}" srcOrd="0" destOrd="0" presId="urn:microsoft.com/office/officeart/2005/8/layout/process5"/>
    <dgm:cxn modelId="{5C4B1645-01B5-4A9C-899E-43FDC486882A}" type="presParOf" srcId="{98F12CCE-5252-034B-A0D1-22AF7D8DE583}" destId="{D9216995-EAFD-7148-AF77-8166E5B08209}"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4CD8F9-2ECF-4349-9512-E5FC16AF3D3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24FA081-44E6-4E29-98B6-0F817807BF57}">
      <dgm:prSet/>
      <dgm:spPr/>
      <dgm:t>
        <a:bodyPr/>
        <a:lstStyle/>
        <a:p>
          <a:r>
            <a:rPr lang="de-DE" dirty="0"/>
            <a:t>Im Regelfall erhalten Sie die Modulunterlagen jedoch von Ihrer jeweiligen Dozentin bzw. Ihrem jeweiligen Dozenten während des Unterrichts. </a:t>
          </a:r>
          <a:endParaRPr lang="en-US" dirty="0"/>
        </a:p>
      </dgm:t>
    </dgm:pt>
    <dgm:pt modelId="{DFDD109B-B9D7-44B1-A9F2-F4FAB27FADC2}" type="parTrans" cxnId="{44956F84-72B7-4841-AE58-B01002234EAD}">
      <dgm:prSet/>
      <dgm:spPr/>
      <dgm:t>
        <a:bodyPr/>
        <a:lstStyle/>
        <a:p>
          <a:endParaRPr lang="en-US"/>
        </a:p>
      </dgm:t>
    </dgm:pt>
    <dgm:pt modelId="{860398C4-135A-4B1B-9E02-FFAC5D34DD25}" type="sibTrans" cxnId="{44956F84-72B7-4841-AE58-B01002234EAD}">
      <dgm:prSet/>
      <dgm:spPr/>
      <dgm:t>
        <a:bodyPr/>
        <a:lstStyle/>
        <a:p>
          <a:endParaRPr lang="en-US"/>
        </a:p>
      </dgm:t>
    </dgm:pt>
    <dgm:pt modelId="{2CD5A70C-C30C-45E1-A56B-A65328D6E73B}">
      <dgm:prSet/>
      <dgm:spPr/>
      <dgm:t>
        <a:bodyPr/>
        <a:lstStyle/>
        <a:p>
          <a:r>
            <a:rPr lang="de-DE"/>
            <a:t>Sie finden diese dann zum Beispiel via Ablage in einer Cloud, Moodle, Miro, Padlet oder sonstigem Tool, welches verwendet wird.</a:t>
          </a:r>
          <a:endParaRPr lang="en-US"/>
        </a:p>
      </dgm:t>
    </dgm:pt>
    <dgm:pt modelId="{3C5683AE-EE17-44AC-868A-832143B1F956}" type="parTrans" cxnId="{5E45C50A-FFDC-4264-9DFD-97C768A4B91F}">
      <dgm:prSet/>
      <dgm:spPr/>
      <dgm:t>
        <a:bodyPr/>
        <a:lstStyle/>
        <a:p>
          <a:endParaRPr lang="en-US"/>
        </a:p>
      </dgm:t>
    </dgm:pt>
    <dgm:pt modelId="{2362F030-0EA2-437B-8866-DA3FB5463169}" type="sibTrans" cxnId="{5E45C50A-FFDC-4264-9DFD-97C768A4B91F}">
      <dgm:prSet/>
      <dgm:spPr/>
      <dgm:t>
        <a:bodyPr/>
        <a:lstStyle/>
        <a:p>
          <a:endParaRPr lang="en-US"/>
        </a:p>
      </dgm:t>
    </dgm:pt>
    <dgm:pt modelId="{4B071BB9-832F-4635-8D19-6ED421D62A9C}">
      <dgm:prSet/>
      <dgm:spPr/>
      <dgm:t>
        <a:bodyPr/>
        <a:lstStyle/>
        <a:p>
          <a:r>
            <a:rPr lang="de-DE"/>
            <a:t>WICHTIG: Kommunizieren Sie rechtzeitig, wenn Sie mit den eingesetzten Medien/Unterlagen nicht zurechtkommen, damit der:die Dozent:in dafür eine Lösung finden kann.</a:t>
          </a:r>
          <a:endParaRPr lang="en-US"/>
        </a:p>
      </dgm:t>
    </dgm:pt>
    <dgm:pt modelId="{B6216B84-CB43-4C4B-8203-3F41A7733F08}" type="parTrans" cxnId="{62C2983E-2DDE-4618-A76F-BC41FB4FD2FE}">
      <dgm:prSet/>
      <dgm:spPr/>
      <dgm:t>
        <a:bodyPr/>
        <a:lstStyle/>
        <a:p>
          <a:endParaRPr lang="en-US"/>
        </a:p>
      </dgm:t>
    </dgm:pt>
    <dgm:pt modelId="{E1ACAD5F-57D1-4076-8DE3-FF2E981AE413}" type="sibTrans" cxnId="{62C2983E-2DDE-4618-A76F-BC41FB4FD2FE}">
      <dgm:prSet/>
      <dgm:spPr/>
      <dgm:t>
        <a:bodyPr/>
        <a:lstStyle/>
        <a:p>
          <a:endParaRPr lang="en-US"/>
        </a:p>
      </dgm:t>
    </dgm:pt>
    <dgm:pt modelId="{7571CBF7-6663-E640-AD0D-ED6B74E12899}" type="pres">
      <dgm:prSet presAssocID="{B44CD8F9-2ECF-4349-9512-E5FC16AF3D35}" presName="linear" presStyleCnt="0">
        <dgm:presLayoutVars>
          <dgm:animLvl val="lvl"/>
          <dgm:resizeHandles val="exact"/>
        </dgm:presLayoutVars>
      </dgm:prSet>
      <dgm:spPr/>
      <dgm:t>
        <a:bodyPr/>
        <a:lstStyle/>
        <a:p>
          <a:endParaRPr lang="de-DE"/>
        </a:p>
      </dgm:t>
    </dgm:pt>
    <dgm:pt modelId="{4EE9790B-354B-CB49-9CB1-A87F67559695}" type="pres">
      <dgm:prSet presAssocID="{424FA081-44E6-4E29-98B6-0F817807BF57}" presName="parentText" presStyleLbl="node1" presStyleIdx="0" presStyleCnt="3">
        <dgm:presLayoutVars>
          <dgm:chMax val="0"/>
          <dgm:bulletEnabled val="1"/>
        </dgm:presLayoutVars>
      </dgm:prSet>
      <dgm:spPr/>
      <dgm:t>
        <a:bodyPr/>
        <a:lstStyle/>
        <a:p>
          <a:endParaRPr lang="de-DE"/>
        </a:p>
      </dgm:t>
    </dgm:pt>
    <dgm:pt modelId="{87E2EA3C-1CEC-E149-B253-A58AAA1FB94F}" type="pres">
      <dgm:prSet presAssocID="{860398C4-135A-4B1B-9E02-FFAC5D34DD25}" presName="spacer" presStyleCnt="0"/>
      <dgm:spPr/>
    </dgm:pt>
    <dgm:pt modelId="{327F3AFE-1D92-5145-A5A2-8E20C88CF327}" type="pres">
      <dgm:prSet presAssocID="{2CD5A70C-C30C-45E1-A56B-A65328D6E73B}" presName="parentText" presStyleLbl="node1" presStyleIdx="1" presStyleCnt="3">
        <dgm:presLayoutVars>
          <dgm:chMax val="0"/>
          <dgm:bulletEnabled val="1"/>
        </dgm:presLayoutVars>
      </dgm:prSet>
      <dgm:spPr/>
      <dgm:t>
        <a:bodyPr/>
        <a:lstStyle/>
        <a:p>
          <a:endParaRPr lang="de-DE"/>
        </a:p>
      </dgm:t>
    </dgm:pt>
    <dgm:pt modelId="{85A98040-CCEE-4243-BD75-AB628CD1350D}" type="pres">
      <dgm:prSet presAssocID="{2362F030-0EA2-437B-8866-DA3FB5463169}" presName="spacer" presStyleCnt="0"/>
      <dgm:spPr/>
    </dgm:pt>
    <dgm:pt modelId="{0F010701-AAB6-C84A-ACF6-92DB7DE01406}" type="pres">
      <dgm:prSet presAssocID="{4B071BB9-832F-4635-8D19-6ED421D62A9C}" presName="parentText" presStyleLbl="node1" presStyleIdx="2" presStyleCnt="3">
        <dgm:presLayoutVars>
          <dgm:chMax val="0"/>
          <dgm:bulletEnabled val="1"/>
        </dgm:presLayoutVars>
      </dgm:prSet>
      <dgm:spPr/>
      <dgm:t>
        <a:bodyPr/>
        <a:lstStyle/>
        <a:p>
          <a:endParaRPr lang="de-DE"/>
        </a:p>
      </dgm:t>
    </dgm:pt>
  </dgm:ptLst>
  <dgm:cxnLst>
    <dgm:cxn modelId="{2C2D53B9-571C-CA4C-92AB-B143C138020A}" type="presOf" srcId="{424FA081-44E6-4E29-98B6-0F817807BF57}" destId="{4EE9790B-354B-CB49-9CB1-A87F67559695}" srcOrd="0" destOrd="0" presId="urn:microsoft.com/office/officeart/2005/8/layout/vList2"/>
    <dgm:cxn modelId="{4E27485D-81B0-A04D-8221-27C2B923999C}" type="presOf" srcId="{4B071BB9-832F-4635-8D19-6ED421D62A9C}" destId="{0F010701-AAB6-C84A-ACF6-92DB7DE01406}" srcOrd="0" destOrd="0" presId="urn:microsoft.com/office/officeart/2005/8/layout/vList2"/>
    <dgm:cxn modelId="{4D42C28F-8B34-FB47-8129-853E4E5A4265}" type="presOf" srcId="{2CD5A70C-C30C-45E1-A56B-A65328D6E73B}" destId="{327F3AFE-1D92-5145-A5A2-8E20C88CF327}" srcOrd="0" destOrd="0" presId="urn:microsoft.com/office/officeart/2005/8/layout/vList2"/>
    <dgm:cxn modelId="{43870A17-7225-874E-93AF-87B912750AF3}" type="presOf" srcId="{B44CD8F9-2ECF-4349-9512-E5FC16AF3D35}" destId="{7571CBF7-6663-E640-AD0D-ED6B74E12899}" srcOrd="0" destOrd="0" presId="urn:microsoft.com/office/officeart/2005/8/layout/vList2"/>
    <dgm:cxn modelId="{5E45C50A-FFDC-4264-9DFD-97C768A4B91F}" srcId="{B44CD8F9-2ECF-4349-9512-E5FC16AF3D35}" destId="{2CD5A70C-C30C-45E1-A56B-A65328D6E73B}" srcOrd="1" destOrd="0" parTransId="{3C5683AE-EE17-44AC-868A-832143B1F956}" sibTransId="{2362F030-0EA2-437B-8866-DA3FB5463169}"/>
    <dgm:cxn modelId="{62C2983E-2DDE-4618-A76F-BC41FB4FD2FE}" srcId="{B44CD8F9-2ECF-4349-9512-E5FC16AF3D35}" destId="{4B071BB9-832F-4635-8D19-6ED421D62A9C}" srcOrd="2" destOrd="0" parTransId="{B6216B84-CB43-4C4B-8203-3F41A7733F08}" sibTransId="{E1ACAD5F-57D1-4076-8DE3-FF2E981AE413}"/>
    <dgm:cxn modelId="{44956F84-72B7-4841-AE58-B01002234EAD}" srcId="{B44CD8F9-2ECF-4349-9512-E5FC16AF3D35}" destId="{424FA081-44E6-4E29-98B6-0F817807BF57}" srcOrd="0" destOrd="0" parTransId="{DFDD109B-B9D7-44B1-A9F2-F4FAB27FADC2}" sibTransId="{860398C4-135A-4B1B-9E02-FFAC5D34DD25}"/>
    <dgm:cxn modelId="{4BAA11AC-2A49-104C-8B7B-5A821F1F3281}" type="presParOf" srcId="{7571CBF7-6663-E640-AD0D-ED6B74E12899}" destId="{4EE9790B-354B-CB49-9CB1-A87F67559695}" srcOrd="0" destOrd="0" presId="urn:microsoft.com/office/officeart/2005/8/layout/vList2"/>
    <dgm:cxn modelId="{4EFEDF03-5417-2C44-A19C-ABCB0C3D29C2}" type="presParOf" srcId="{7571CBF7-6663-E640-AD0D-ED6B74E12899}" destId="{87E2EA3C-1CEC-E149-B253-A58AAA1FB94F}" srcOrd="1" destOrd="0" presId="urn:microsoft.com/office/officeart/2005/8/layout/vList2"/>
    <dgm:cxn modelId="{25B6E2EA-83F9-4146-A199-90CA864FECE9}" type="presParOf" srcId="{7571CBF7-6663-E640-AD0D-ED6B74E12899}" destId="{327F3AFE-1D92-5145-A5A2-8E20C88CF327}" srcOrd="2" destOrd="0" presId="urn:microsoft.com/office/officeart/2005/8/layout/vList2"/>
    <dgm:cxn modelId="{C41145CF-0AE4-EE4F-B989-D6D0A9049030}" type="presParOf" srcId="{7571CBF7-6663-E640-AD0D-ED6B74E12899}" destId="{85A98040-CCEE-4243-BD75-AB628CD1350D}" srcOrd="3" destOrd="0" presId="urn:microsoft.com/office/officeart/2005/8/layout/vList2"/>
    <dgm:cxn modelId="{4BFC8E6A-2726-6042-9AA9-848EE1762015}" type="presParOf" srcId="{7571CBF7-6663-E640-AD0D-ED6B74E12899}" destId="{0F010701-AAB6-C84A-ACF6-92DB7DE0140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ACDF8-2336-49C9-8281-DC9EB8DB3955}">
      <dsp:nvSpPr>
        <dsp:cNvPr id="0" name=""/>
        <dsp:cNvSpPr/>
      </dsp:nvSpPr>
      <dsp:spPr>
        <a:xfrm>
          <a:off x="887848" y="19941"/>
          <a:ext cx="1612687" cy="16126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0C941-9158-449A-AEE0-C4B5FDA8A56C}">
      <dsp:nvSpPr>
        <dsp:cNvPr id="0" name=""/>
        <dsp:cNvSpPr/>
      </dsp:nvSpPr>
      <dsp:spPr>
        <a:xfrm>
          <a:off x="1231535" y="363628"/>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05AA28-F434-4C7B-A6DE-17C291140BBE}">
      <dsp:nvSpPr>
        <dsp:cNvPr id="0" name=""/>
        <dsp:cNvSpPr/>
      </dsp:nvSpPr>
      <dsp:spPr>
        <a:xfrm>
          <a:off x="372317"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de-DE" sz="1200" kern="1200"/>
            <a:t>HERZlich willkommen!</a:t>
          </a:r>
          <a:endParaRPr lang="en-US" sz="1200" kern="1200"/>
        </a:p>
      </dsp:txBody>
      <dsp:txXfrm>
        <a:off x="372317" y="2134941"/>
        <a:ext cx="2643750" cy="720000"/>
      </dsp:txXfrm>
    </dsp:sp>
    <dsp:sp modelId="{205BD657-BA59-4BB3-86EF-26A19D780613}">
      <dsp:nvSpPr>
        <dsp:cNvPr id="0" name=""/>
        <dsp:cNvSpPr/>
      </dsp:nvSpPr>
      <dsp:spPr>
        <a:xfrm>
          <a:off x="3994254" y="19941"/>
          <a:ext cx="1612687" cy="16126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890A3-1398-4282-875D-706FBF8A658C}">
      <dsp:nvSpPr>
        <dsp:cNvPr id="0" name=""/>
        <dsp:cNvSpPr/>
      </dsp:nvSpPr>
      <dsp:spPr>
        <a:xfrm>
          <a:off x="4337942" y="363628"/>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27F4D-2C98-4605-8D97-BA1213FD5430}">
      <dsp:nvSpPr>
        <dsp:cNvPr id="0" name=""/>
        <dsp:cNvSpPr/>
      </dsp:nvSpPr>
      <dsp:spPr>
        <a:xfrm>
          <a:off x="3478723"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de-DE" sz="1200" kern="1200"/>
            <a:t>Sieht jede/r diese Präsentation? </a:t>
          </a:r>
          <a:endParaRPr lang="en-US" sz="1200" kern="1200"/>
        </a:p>
      </dsp:txBody>
      <dsp:txXfrm>
        <a:off x="3478723" y="2134941"/>
        <a:ext cx="2643750" cy="720000"/>
      </dsp:txXfrm>
    </dsp:sp>
    <dsp:sp modelId="{745D5DFE-3F47-4EC1-8D19-22B8C808D17E}">
      <dsp:nvSpPr>
        <dsp:cNvPr id="0" name=""/>
        <dsp:cNvSpPr/>
      </dsp:nvSpPr>
      <dsp:spPr>
        <a:xfrm>
          <a:off x="7100661" y="19941"/>
          <a:ext cx="1612687" cy="16126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49624-6A41-4C4A-8DBE-5225069A7899}">
      <dsp:nvSpPr>
        <dsp:cNvPr id="0" name=""/>
        <dsp:cNvSpPr/>
      </dsp:nvSpPr>
      <dsp:spPr>
        <a:xfrm>
          <a:off x="7444348" y="363628"/>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30399-4E3F-4D1F-8EC7-8DE251531F16}">
      <dsp:nvSpPr>
        <dsp:cNvPr id="0" name=""/>
        <dsp:cNvSpPr/>
      </dsp:nvSpPr>
      <dsp:spPr>
        <a:xfrm>
          <a:off x="6585129"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de-DE" sz="1200" kern="1200"/>
            <a:t>Falls es Fragen gibt, bitte jederzeit melden oder im Chat schreiben – wir zeigen gleich, wie es geht =)</a:t>
          </a:r>
          <a:endParaRPr lang="en-US" sz="1200" kern="1200"/>
        </a:p>
      </dsp:txBody>
      <dsp:txXfrm>
        <a:off x="6585129" y="2134941"/>
        <a:ext cx="264375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56384-14F6-F147-B88E-50696257EF37}">
      <dsp:nvSpPr>
        <dsp:cNvPr id="0" name=""/>
        <dsp:cNvSpPr/>
      </dsp:nvSpPr>
      <dsp:spPr>
        <a:xfrm>
          <a:off x="0" y="280758"/>
          <a:ext cx="4837755" cy="872673"/>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de-DE" sz="1300" kern="1200" noProof="0" dirty="0"/>
            <a:t>Die LTB am Ende jeder Woche als Anhang </a:t>
          </a:r>
          <a:r>
            <a:rPr lang="de-DE" sz="1300" b="1" u="sng" kern="1200" noProof="0" dirty="0"/>
            <a:t>per </a:t>
          </a:r>
          <a:r>
            <a:rPr lang="de-DE" sz="1300" b="1" u="sng" kern="1200" noProof="0" dirty="0" err="1"/>
            <a:t>eMail</a:t>
          </a:r>
          <a:r>
            <a:rPr lang="de-DE" sz="1300" b="1" u="sng" kern="1200" noProof="0" dirty="0"/>
            <a:t> </a:t>
          </a:r>
          <a:r>
            <a:rPr lang="de-DE" sz="1300" kern="1200" noProof="0" dirty="0"/>
            <a:t>am Empfang Ihres Standortes einzureichen. </a:t>
          </a:r>
        </a:p>
      </dsp:txBody>
      <dsp:txXfrm>
        <a:off x="42600" y="323358"/>
        <a:ext cx="4752555" cy="787473"/>
      </dsp:txXfrm>
    </dsp:sp>
    <dsp:sp modelId="{AECB050F-3B4D-C940-A921-0F1ECC9CCE6A}">
      <dsp:nvSpPr>
        <dsp:cNvPr id="0" name=""/>
        <dsp:cNvSpPr/>
      </dsp:nvSpPr>
      <dsp:spPr>
        <a:xfrm>
          <a:off x="0" y="1190872"/>
          <a:ext cx="4837755" cy="872673"/>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de-DE" sz="1300" kern="1200" dirty="0"/>
            <a:t>Der Anhang ist zu kennzeichnen: </a:t>
          </a:r>
        </a:p>
        <a:p>
          <a:pPr lvl="0" algn="l" defTabSz="577850">
            <a:lnSpc>
              <a:spcPct val="90000"/>
            </a:lnSpc>
            <a:spcBef>
              <a:spcPct val="0"/>
            </a:spcBef>
            <a:spcAft>
              <a:spcPct val="35000"/>
            </a:spcAft>
          </a:pPr>
          <a:r>
            <a:rPr lang="de-DE" sz="1300" kern="1200" dirty="0"/>
            <a:t>Ihr Name_ LTB_ XX_ KW_ Modulname. </a:t>
          </a:r>
        </a:p>
        <a:p>
          <a:pPr lvl="0" algn="l" defTabSz="577850">
            <a:lnSpc>
              <a:spcPct val="90000"/>
            </a:lnSpc>
            <a:spcBef>
              <a:spcPct val="0"/>
            </a:spcBef>
            <a:spcAft>
              <a:spcPct val="35000"/>
            </a:spcAft>
          </a:pPr>
          <a:r>
            <a:rPr lang="de-DE" sz="1300" kern="1200" dirty="0"/>
            <a:t>Beispiel: Maxi Muster_ LTB_ </a:t>
          </a:r>
          <a:r>
            <a:rPr lang="de-DE" sz="1300" kern="1200"/>
            <a:t>41.KW_Finanzbuchhaltung Grundlagen</a:t>
          </a:r>
          <a:endParaRPr lang="en-US" sz="1300" kern="1200" dirty="0"/>
        </a:p>
      </dsp:txBody>
      <dsp:txXfrm>
        <a:off x="42600" y="1233472"/>
        <a:ext cx="4752555" cy="787473"/>
      </dsp:txXfrm>
    </dsp:sp>
    <dsp:sp modelId="{F50163C3-4FF8-7E40-BACF-35766A2CE8EF}">
      <dsp:nvSpPr>
        <dsp:cNvPr id="0" name=""/>
        <dsp:cNvSpPr/>
      </dsp:nvSpPr>
      <dsp:spPr>
        <a:xfrm>
          <a:off x="0" y="2100985"/>
          <a:ext cx="4837755" cy="59385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de-DE" sz="1300" kern="1200" noProof="0" dirty="0"/>
            <a:t>Format: Es ist ausschließlich die Vorlage zu verwenden. </a:t>
          </a:r>
          <a:br>
            <a:rPr lang="de-DE" sz="1300" kern="1200" noProof="0" dirty="0"/>
          </a:br>
          <a:r>
            <a:rPr lang="de-DE" sz="1300" b="1" u="sng" kern="1200" noProof="0" dirty="0"/>
            <a:t>Keine Fotos oder Screenshots</a:t>
          </a:r>
        </a:p>
      </dsp:txBody>
      <dsp:txXfrm>
        <a:off x="28990" y="2129975"/>
        <a:ext cx="4779775" cy="535874"/>
      </dsp:txXfrm>
    </dsp:sp>
    <dsp:sp modelId="{FBA71EF9-CA4C-DE4F-AB45-CAEF5A9A296E}">
      <dsp:nvSpPr>
        <dsp:cNvPr id="0" name=""/>
        <dsp:cNvSpPr/>
      </dsp:nvSpPr>
      <dsp:spPr>
        <a:xfrm>
          <a:off x="0" y="2732280"/>
          <a:ext cx="4837755" cy="52919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de-DE" sz="1300" kern="1200" noProof="0" dirty="0"/>
            <a:t>Eine digitale Unterschrift ist ausreichend. Alternativ gilt auch die </a:t>
          </a:r>
          <a:r>
            <a:rPr lang="de-DE" sz="1300" kern="1200" noProof="0" dirty="0" err="1"/>
            <a:t>eMail</a:t>
          </a:r>
          <a:r>
            <a:rPr lang="de-DE" sz="1300" kern="1200" noProof="0" dirty="0"/>
            <a:t> als Unterschrift.</a:t>
          </a:r>
        </a:p>
      </dsp:txBody>
      <dsp:txXfrm>
        <a:off x="25833" y="2758113"/>
        <a:ext cx="4786089" cy="477532"/>
      </dsp:txXfrm>
    </dsp:sp>
    <dsp:sp modelId="{3FA5AEC9-D465-7945-A759-B53797B5109D}">
      <dsp:nvSpPr>
        <dsp:cNvPr id="0" name=""/>
        <dsp:cNvSpPr/>
      </dsp:nvSpPr>
      <dsp:spPr>
        <a:xfrm>
          <a:off x="0" y="3261478"/>
          <a:ext cx="483775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599" tIns="16510" rIns="92456" bIns="16510" numCol="1" spcCol="1270" anchor="t" anchorCtr="0">
          <a:noAutofit/>
        </a:bodyPr>
        <a:lstStyle/>
        <a:p>
          <a:pPr marL="57150" lvl="1" indent="-57150" algn="l" defTabSz="444500">
            <a:lnSpc>
              <a:spcPct val="90000"/>
            </a:lnSpc>
            <a:spcBef>
              <a:spcPct val="0"/>
            </a:spcBef>
            <a:spcAft>
              <a:spcPct val="20000"/>
            </a:spcAft>
            <a:buChar char="••"/>
          </a:pPr>
          <a:endParaRPr lang="en-US" sz="1000" kern="1200" dirty="0"/>
        </a:p>
      </dsp:txBody>
      <dsp:txXfrm>
        <a:off x="0" y="3261478"/>
        <a:ext cx="4837755" cy="215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DEC16-BC3A-F340-939F-F3ACF749673C}">
      <dsp:nvSpPr>
        <dsp:cNvPr id="0" name=""/>
        <dsp:cNvSpPr/>
      </dsp:nvSpPr>
      <dsp:spPr>
        <a:xfrm>
          <a:off x="0" y="858"/>
          <a:ext cx="5046837" cy="82494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de-DE" sz="1200" kern="1200" dirty="0"/>
            <a:t>Dient der Reflexion des Gelernten</a:t>
          </a:r>
          <a:endParaRPr lang="en-US" sz="1200" kern="1200" dirty="0"/>
        </a:p>
      </dsp:txBody>
      <dsp:txXfrm>
        <a:off x="40270" y="41128"/>
        <a:ext cx="4966297" cy="744400"/>
      </dsp:txXfrm>
    </dsp:sp>
    <dsp:sp modelId="{F50163C3-4FF8-7E40-BACF-35766A2CE8EF}">
      <dsp:nvSpPr>
        <dsp:cNvPr id="0" name=""/>
        <dsp:cNvSpPr/>
      </dsp:nvSpPr>
      <dsp:spPr>
        <a:xfrm>
          <a:off x="0" y="952518"/>
          <a:ext cx="5046837" cy="8236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de-DE" sz="1200" kern="1200" dirty="0"/>
            <a:t>Stichwortartige Dokumentation, die den Inhalt wiedergibt</a:t>
          </a:r>
          <a:endParaRPr lang="en-US" sz="1200" kern="1200" dirty="0"/>
        </a:p>
      </dsp:txBody>
      <dsp:txXfrm>
        <a:off x="40209" y="992727"/>
        <a:ext cx="4966419" cy="743262"/>
      </dsp:txXfrm>
    </dsp:sp>
    <dsp:sp modelId="{7367EE5D-9DA0-1C41-BDDE-A535DBE9081C}">
      <dsp:nvSpPr>
        <dsp:cNvPr id="0" name=""/>
        <dsp:cNvSpPr/>
      </dsp:nvSpPr>
      <dsp:spPr>
        <a:xfrm>
          <a:off x="0" y="1902918"/>
          <a:ext cx="5046837" cy="8236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de-DE" sz="1200" kern="1200" dirty="0"/>
            <a:t>Nachweis, in welcher Form der Leistungsnachweis wann erbracht wurde 		 </a:t>
          </a:r>
          <a:endParaRPr lang="en-US" sz="1200" kern="1200" dirty="0"/>
        </a:p>
      </dsp:txBody>
      <dsp:txXfrm>
        <a:off x="40209" y="1943127"/>
        <a:ext cx="4966419" cy="7432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3A987-5A2F-0C43-BAD7-14CB7A527ED3}">
      <dsp:nvSpPr>
        <dsp:cNvPr id="0" name=""/>
        <dsp:cNvSpPr/>
      </dsp:nvSpPr>
      <dsp:spPr>
        <a:xfrm>
          <a:off x="226070" y="1382498"/>
          <a:ext cx="3134320" cy="156716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de-DE" sz="1700" kern="1200" dirty="0"/>
            <a:t>Die Haus- und Prüfungsordnung wurde von Ihnen zusammen mit dem Weiterbildungsvertrag unter­schrieben und ist somit bindend. </a:t>
          </a:r>
          <a:endParaRPr lang="en-US" sz="1700" kern="1200" dirty="0"/>
        </a:p>
      </dsp:txBody>
      <dsp:txXfrm>
        <a:off x="271971" y="1428399"/>
        <a:ext cx="3042518" cy="1475358"/>
      </dsp:txXfrm>
    </dsp:sp>
    <dsp:sp modelId="{3DD5A18F-2614-0943-9E72-4751F0C8E0A6}">
      <dsp:nvSpPr>
        <dsp:cNvPr id="0" name=""/>
        <dsp:cNvSpPr/>
      </dsp:nvSpPr>
      <dsp:spPr>
        <a:xfrm>
          <a:off x="3919239" y="1382498"/>
          <a:ext cx="3134320" cy="156716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de-DE" sz="1700" kern="1200" dirty="0"/>
            <a:t>Für jedes Modul gibt es eine Note, die später auf dem Zeugnis erscheint.</a:t>
          </a:r>
          <a:endParaRPr lang="en-US" sz="1700" kern="1200" dirty="0"/>
        </a:p>
      </dsp:txBody>
      <dsp:txXfrm>
        <a:off x="3965140" y="1428399"/>
        <a:ext cx="3042518" cy="1475358"/>
      </dsp:txXfrm>
    </dsp:sp>
    <dsp:sp modelId="{FA2B1775-F74E-4A4F-BE5C-5B4795A39D68}">
      <dsp:nvSpPr>
        <dsp:cNvPr id="0" name=""/>
        <dsp:cNvSpPr/>
      </dsp:nvSpPr>
      <dsp:spPr>
        <a:xfrm>
          <a:off x="7627360" y="1382498"/>
          <a:ext cx="3134320" cy="1567160"/>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de-DE" sz="1700" kern="1200" dirty="0"/>
            <a:t>Die Bewertung findet in. verschiedenen Formen zum Abschluss eines jeden Moduls statt, wie zum Beispiel: Klausur, Praxisprojekt, Transferaufgabe, Präsentation/Referat etc.</a:t>
          </a:r>
          <a:endParaRPr lang="en-US" sz="1700" kern="1200" dirty="0"/>
        </a:p>
      </dsp:txBody>
      <dsp:txXfrm>
        <a:off x="7673261" y="1428399"/>
        <a:ext cx="3042518" cy="14753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2AF49-0952-7A4B-854F-AA3D4ECDB7ED}">
      <dsp:nvSpPr>
        <dsp:cNvPr id="0" name=""/>
        <dsp:cNvSpPr/>
      </dsp:nvSpPr>
      <dsp:spPr>
        <a:xfrm>
          <a:off x="776" y="0"/>
          <a:ext cx="3146706" cy="278897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10825" tIns="0" rIns="0" bIns="330200" numCol="1" spcCol="1270" anchor="t" anchorCtr="0">
          <a:noAutofit/>
        </a:bodyPr>
        <a:lstStyle/>
        <a:p>
          <a:pPr lvl="0" algn="l" defTabSz="977900">
            <a:lnSpc>
              <a:spcPct val="90000"/>
            </a:lnSpc>
            <a:spcBef>
              <a:spcPct val="0"/>
            </a:spcBef>
            <a:spcAft>
              <a:spcPct val="35000"/>
            </a:spcAft>
          </a:pPr>
          <a:r>
            <a:rPr lang="de-DE" sz="2200" kern="1200">
              <a:latin typeface="Calibri" panose="020F0502020204030204" pitchFamily="34" charset="0"/>
              <a:cs typeface="Calibri" panose="020F0502020204030204" pitchFamily="34" charset="0"/>
            </a:rPr>
            <a:t>Hat jede:r, die:der mehr als 1 Modul bei uns besucht, einen Schulungsplan erhalten? </a:t>
          </a:r>
          <a:endParaRPr lang="en-US" sz="2200" kern="1200">
            <a:latin typeface="Calibri" panose="020F0502020204030204" pitchFamily="34" charset="0"/>
            <a:cs typeface="Calibri" panose="020F0502020204030204" pitchFamily="34" charset="0"/>
          </a:endParaRPr>
        </a:p>
      </dsp:txBody>
      <dsp:txXfrm>
        <a:off x="776" y="1115591"/>
        <a:ext cx="3146706" cy="1673387"/>
      </dsp:txXfrm>
    </dsp:sp>
    <dsp:sp modelId="{72E8891D-0A26-6344-BBA6-F5D3A4D6E1B9}">
      <dsp:nvSpPr>
        <dsp:cNvPr id="0" name=""/>
        <dsp:cNvSpPr/>
      </dsp:nvSpPr>
      <dsp:spPr>
        <a:xfrm>
          <a:off x="776" y="0"/>
          <a:ext cx="3146706" cy="1115591"/>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310825" tIns="165100" rIns="310825" bIns="165100" numCol="1" spcCol="1270" anchor="ctr" anchorCtr="0">
          <a:noAutofit/>
        </a:bodyPr>
        <a:lstStyle/>
        <a:p>
          <a:pPr lvl="0" algn="l" defTabSz="2489200">
            <a:lnSpc>
              <a:spcPct val="90000"/>
            </a:lnSpc>
            <a:spcBef>
              <a:spcPct val="0"/>
            </a:spcBef>
            <a:spcAft>
              <a:spcPct val="35000"/>
            </a:spcAft>
          </a:pPr>
          <a:r>
            <a:rPr lang="en-US" sz="5600" kern="1200">
              <a:latin typeface="Calibri" panose="020F0502020204030204" pitchFamily="34" charset="0"/>
              <a:cs typeface="Calibri" panose="020F0502020204030204" pitchFamily="34" charset="0"/>
            </a:rPr>
            <a:t>01</a:t>
          </a:r>
        </a:p>
      </dsp:txBody>
      <dsp:txXfrm>
        <a:off x="776" y="0"/>
        <a:ext cx="3146706" cy="1115591"/>
      </dsp:txXfrm>
    </dsp:sp>
    <dsp:sp modelId="{6F57623A-A64A-274F-BBAD-4255B64B3794}">
      <dsp:nvSpPr>
        <dsp:cNvPr id="0" name=""/>
        <dsp:cNvSpPr/>
      </dsp:nvSpPr>
      <dsp:spPr>
        <a:xfrm>
          <a:off x="3399219" y="0"/>
          <a:ext cx="3146706" cy="278897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10825" tIns="0" rIns="0" bIns="330200" numCol="1" spcCol="1270" anchor="t" anchorCtr="0">
          <a:noAutofit/>
        </a:bodyPr>
        <a:lstStyle/>
        <a:p>
          <a:pPr lvl="0" algn="l" defTabSz="977900">
            <a:lnSpc>
              <a:spcPct val="90000"/>
            </a:lnSpc>
            <a:spcBef>
              <a:spcPct val="0"/>
            </a:spcBef>
            <a:spcAft>
              <a:spcPct val="35000"/>
            </a:spcAft>
          </a:pPr>
          <a:r>
            <a:rPr lang="de-DE" sz="2200" kern="1200">
              <a:latin typeface="Calibri" panose="020F0502020204030204" pitchFamily="34" charset="0"/>
              <a:cs typeface="Calibri" panose="020F0502020204030204" pitchFamily="34" charset="0"/>
            </a:rPr>
            <a:t>Weiß jede:r, wer ihre:seine persönliche Ansprech­person bei indisoft ist? </a:t>
          </a:r>
          <a:endParaRPr lang="en-US" sz="2200" kern="1200">
            <a:latin typeface="Calibri" panose="020F0502020204030204" pitchFamily="34" charset="0"/>
            <a:cs typeface="Calibri" panose="020F0502020204030204" pitchFamily="34" charset="0"/>
          </a:endParaRPr>
        </a:p>
      </dsp:txBody>
      <dsp:txXfrm>
        <a:off x="3399219" y="1115591"/>
        <a:ext cx="3146706" cy="1673387"/>
      </dsp:txXfrm>
    </dsp:sp>
    <dsp:sp modelId="{9A4F97FC-EE6F-7D4B-9B56-10B4070A5110}">
      <dsp:nvSpPr>
        <dsp:cNvPr id="0" name=""/>
        <dsp:cNvSpPr/>
      </dsp:nvSpPr>
      <dsp:spPr>
        <a:xfrm>
          <a:off x="3399219" y="0"/>
          <a:ext cx="3146706" cy="1115591"/>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310825" tIns="165100" rIns="310825" bIns="165100" numCol="1" spcCol="1270" anchor="ctr" anchorCtr="0">
          <a:noAutofit/>
        </a:bodyPr>
        <a:lstStyle/>
        <a:p>
          <a:pPr lvl="0" algn="l" defTabSz="2489200">
            <a:lnSpc>
              <a:spcPct val="90000"/>
            </a:lnSpc>
            <a:spcBef>
              <a:spcPct val="0"/>
            </a:spcBef>
            <a:spcAft>
              <a:spcPct val="35000"/>
            </a:spcAft>
          </a:pPr>
          <a:r>
            <a:rPr lang="en-US" sz="5600" kern="1200">
              <a:latin typeface="Calibri" panose="020F0502020204030204" pitchFamily="34" charset="0"/>
              <a:cs typeface="Calibri" panose="020F0502020204030204" pitchFamily="34" charset="0"/>
            </a:rPr>
            <a:t>02</a:t>
          </a:r>
        </a:p>
      </dsp:txBody>
      <dsp:txXfrm>
        <a:off x="3399219" y="0"/>
        <a:ext cx="3146706" cy="1115591"/>
      </dsp:txXfrm>
    </dsp:sp>
    <dsp:sp modelId="{51AB639D-878B-A440-951D-79BF429CCE9F}">
      <dsp:nvSpPr>
        <dsp:cNvPr id="0" name=""/>
        <dsp:cNvSpPr/>
      </dsp:nvSpPr>
      <dsp:spPr>
        <a:xfrm>
          <a:off x="6797662" y="0"/>
          <a:ext cx="3146706" cy="278897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10825" tIns="0" rIns="310825" bIns="330200" numCol="1" spcCol="1270" anchor="t" anchorCtr="0">
          <a:noAutofit/>
        </a:bodyPr>
        <a:lstStyle/>
        <a:p>
          <a:pPr lvl="0" algn="l" defTabSz="977900">
            <a:lnSpc>
              <a:spcPct val="90000"/>
            </a:lnSpc>
            <a:spcBef>
              <a:spcPct val="0"/>
            </a:spcBef>
            <a:spcAft>
              <a:spcPct val="35000"/>
            </a:spcAft>
          </a:pPr>
          <a:r>
            <a:rPr lang="de-DE" sz="2200" kern="1200"/>
            <a:t>Hat jede/r die Vorlage zum Lerntagebuch gefunden und abgespeichert?</a:t>
          </a:r>
        </a:p>
      </dsp:txBody>
      <dsp:txXfrm>
        <a:off x="6797662" y="1115591"/>
        <a:ext cx="3146706" cy="1673387"/>
      </dsp:txXfrm>
    </dsp:sp>
    <dsp:sp modelId="{EB1CE5C5-0641-424D-A4A9-E9D688632BB4}">
      <dsp:nvSpPr>
        <dsp:cNvPr id="0" name=""/>
        <dsp:cNvSpPr/>
      </dsp:nvSpPr>
      <dsp:spPr>
        <a:xfrm>
          <a:off x="6797662" y="0"/>
          <a:ext cx="3146706" cy="1115591"/>
        </a:xfrm>
        <a:prstGeom prst="rect">
          <a:avLst/>
        </a:prstGeom>
        <a:noFill/>
        <a:ln w="6350" cap="flat" cmpd="sng" algn="ctr">
          <a:noFill/>
          <a:prstDash val="solid"/>
          <a:miter lim="800000"/>
        </a:ln>
        <a:effectLst/>
        <a:sp3d/>
      </dsp:spPr>
      <dsp:style>
        <a:lnRef idx="1">
          <a:scrgbClr r="0" g="0" b="0"/>
        </a:lnRef>
        <a:fillRef idx="3">
          <a:scrgbClr r="0" g="0" b="0"/>
        </a:fillRef>
        <a:effectRef idx="2">
          <a:scrgbClr r="0" g="0" b="0"/>
        </a:effectRef>
        <a:fontRef idx="minor">
          <a:schemeClr val="lt1"/>
        </a:fontRef>
      </dsp:style>
      <dsp:txBody>
        <a:bodyPr spcFirstLastPara="0" vert="horz" wrap="square" lIns="310825" tIns="165100" rIns="310825" bIns="165100" numCol="1" spcCol="1270" anchor="ctr" anchorCtr="0">
          <a:noAutofit/>
        </a:bodyPr>
        <a:lstStyle/>
        <a:p>
          <a:pPr lvl="0" algn="l" defTabSz="2489200">
            <a:lnSpc>
              <a:spcPct val="90000"/>
            </a:lnSpc>
            <a:spcBef>
              <a:spcPct val="0"/>
            </a:spcBef>
            <a:spcAft>
              <a:spcPct val="35000"/>
            </a:spcAft>
          </a:pPr>
          <a:r>
            <a:rPr lang="de-DE" sz="5600" kern="1200"/>
            <a:t>03</a:t>
          </a:r>
        </a:p>
      </dsp:txBody>
      <dsp:txXfrm>
        <a:off x="6797662" y="0"/>
        <a:ext cx="3146706" cy="11155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30A2A-45AA-49CA-9FB8-84AD92509EF5}">
      <dsp:nvSpPr>
        <dsp:cNvPr id="0" name=""/>
        <dsp:cNvSpPr/>
      </dsp:nvSpPr>
      <dsp:spPr>
        <a:xfrm rot="16200000">
          <a:off x="1303456" y="-1303456"/>
          <a:ext cx="2639644" cy="5246557"/>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de-DE" sz="1800" b="1" kern="1200" dirty="0"/>
            <a:t>Theorieeinheit/Vorlesung</a:t>
          </a:r>
        </a:p>
        <a:p>
          <a:pPr lvl="0" algn="ctr" defTabSz="800100">
            <a:lnSpc>
              <a:spcPct val="90000"/>
            </a:lnSpc>
            <a:spcBef>
              <a:spcPct val="0"/>
            </a:spcBef>
            <a:spcAft>
              <a:spcPct val="35000"/>
            </a:spcAft>
          </a:pPr>
          <a:r>
            <a:rPr lang="de-DE" sz="1500" kern="1200" dirty="0"/>
            <a:t>Theoretischer Input mit Fachkraft</a:t>
          </a:r>
        </a:p>
      </dsp:txBody>
      <dsp:txXfrm rot="5400000">
        <a:off x="-1" y="1"/>
        <a:ext cx="5246557" cy="1979733"/>
      </dsp:txXfrm>
    </dsp:sp>
    <dsp:sp modelId="{930BEF6F-678E-4A81-A622-27FF81AB9DBF}">
      <dsp:nvSpPr>
        <dsp:cNvPr id="0" name=""/>
        <dsp:cNvSpPr/>
      </dsp:nvSpPr>
      <dsp:spPr>
        <a:xfrm>
          <a:off x="5246557" y="0"/>
          <a:ext cx="5246557" cy="2639644"/>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2000" rIns="128016" bIns="128016" numCol="1" spcCol="1270" anchor="ctr" anchorCtr="0">
          <a:noAutofit/>
        </a:bodyPr>
        <a:lstStyle/>
        <a:p>
          <a:pPr lvl="0" algn="ctr" defTabSz="800100">
            <a:lnSpc>
              <a:spcPct val="90000"/>
            </a:lnSpc>
            <a:spcBef>
              <a:spcPct val="0"/>
            </a:spcBef>
            <a:spcAft>
              <a:spcPct val="35000"/>
            </a:spcAft>
          </a:pPr>
          <a:r>
            <a:rPr lang="de-DE" sz="1800" b="1" kern="1200" dirty="0"/>
            <a:t>Übung</a:t>
          </a:r>
          <a:endParaRPr lang="de-DE" sz="1500" b="1" kern="1200" dirty="0"/>
        </a:p>
        <a:p>
          <a:pPr lvl="0" algn="ctr" defTabSz="800100">
            <a:lnSpc>
              <a:spcPct val="90000"/>
            </a:lnSpc>
            <a:spcBef>
              <a:spcPct val="0"/>
            </a:spcBef>
            <a:spcAft>
              <a:spcPct val="35000"/>
            </a:spcAft>
          </a:pPr>
          <a:r>
            <a:rPr lang="de-DE" sz="1500" kern="1200" dirty="0"/>
            <a:t>Fachspezifische Aufgaben, Projektarbeit, Arbeit an Tool/Software/Programm, Arbeit mit dem Skript/Buch,</a:t>
          </a:r>
          <a:r>
            <a:rPr lang="de-DE" sz="1500" b="1" i="1" kern="1200" dirty="0"/>
            <a:t> </a:t>
          </a:r>
          <a:br>
            <a:rPr lang="de-DE" sz="1500" b="1" i="1" kern="1200" dirty="0"/>
          </a:br>
          <a:r>
            <a:rPr lang="de-DE" sz="1500" kern="1200" dirty="0"/>
            <a:t>Besprechungen mit Fachkraft</a:t>
          </a:r>
        </a:p>
      </dsp:txBody>
      <dsp:txXfrm>
        <a:off x="5246557" y="0"/>
        <a:ext cx="5246557" cy="1979733"/>
      </dsp:txXfrm>
    </dsp:sp>
    <dsp:sp modelId="{F00EC218-FE4B-4167-847B-38DDC0256B16}">
      <dsp:nvSpPr>
        <dsp:cNvPr id="0" name=""/>
        <dsp:cNvSpPr/>
      </dsp:nvSpPr>
      <dsp:spPr>
        <a:xfrm rot="10800000">
          <a:off x="0" y="2639644"/>
          <a:ext cx="5246557" cy="2639644"/>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de-DE" sz="1800" b="1" kern="1200" dirty="0"/>
            <a:t>Selbstlernen</a:t>
          </a:r>
        </a:p>
        <a:p>
          <a:pPr lvl="0" algn="ctr" defTabSz="800100">
            <a:lnSpc>
              <a:spcPct val="90000"/>
            </a:lnSpc>
            <a:spcBef>
              <a:spcPct val="0"/>
            </a:spcBef>
            <a:spcAft>
              <a:spcPct val="35000"/>
            </a:spcAft>
          </a:pPr>
          <a:r>
            <a:rPr lang="de-DE" sz="1500" kern="1200" dirty="0"/>
            <a:t>Selbstständige Vertiefung, Wiederholung, Reflexion von Lerninhalten</a:t>
          </a:r>
        </a:p>
      </dsp:txBody>
      <dsp:txXfrm rot="10800000">
        <a:off x="0" y="3299555"/>
        <a:ext cx="5246557" cy="1979733"/>
      </dsp:txXfrm>
    </dsp:sp>
    <dsp:sp modelId="{866F4DB4-9EB6-4CE8-B63A-BF8F18A1FCFC}">
      <dsp:nvSpPr>
        <dsp:cNvPr id="0" name=""/>
        <dsp:cNvSpPr/>
      </dsp:nvSpPr>
      <dsp:spPr>
        <a:xfrm rot="5400000">
          <a:off x="6550013" y="1336188"/>
          <a:ext cx="2639644" cy="5246557"/>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de-DE" sz="1800" b="1" kern="1200" dirty="0"/>
            <a:t>Praxistag* – immer Freitags</a:t>
          </a:r>
        </a:p>
        <a:p>
          <a:pPr lvl="0" algn="ctr" defTabSz="800100">
            <a:lnSpc>
              <a:spcPct val="90000"/>
            </a:lnSpc>
            <a:spcBef>
              <a:spcPct val="0"/>
            </a:spcBef>
            <a:spcAft>
              <a:spcPct val="35000"/>
            </a:spcAft>
          </a:pPr>
          <a:r>
            <a:rPr lang="de-DE" sz="1500" kern="1200" dirty="0"/>
            <a:t>Soll unerlässliche Fähigkeiten fördern, wie z.B. aktives Lernen, die Entwicklung von Soft Skills, wie Kommunikation- und Konfliktlösungsfähigkeiten, Teamarbeit, Problemlösung </a:t>
          </a:r>
          <a:r>
            <a:rPr lang="de-DE" sz="1500" kern="1200" dirty="0" err="1"/>
            <a:t>uvm</a:t>
          </a:r>
          <a:r>
            <a:rPr lang="de-DE" sz="1500" kern="1200" dirty="0"/>
            <a:t>. </a:t>
          </a:r>
        </a:p>
        <a:p>
          <a:pPr lvl="0" algn="ctr" defTabSz="800100">
            <a:lnSpc>
              <a:spcPct val="90000"/>
            </a:lnSpc>
            <a:spcBef>
              <a:spcPct val="0"/>
            </a:spcBef>
            <a:spcAft>
              <a:spcPct val="35000"/>
            </a:spcAft>
          </a:pPr>
          <a:r>
            <a:rPr lang="de-DE" sz="1500" kern="1200" dirty="0"/>
            <a:t>Es werden verschiedene Wahlmöglichkeiten angeboten. Je nach individuellem Bedarf, kann sich für eine der Möglichkeiten entschieden werden.</a:t>
          </a:r>
        </a:p>
      </dsp:txBody>
      <dsp:txXfrm rot="-5400000">
        <a:off x="5246556" y="3299555"/>
        <a:ext cx="5246557" cy="1979733"/>
      </dsp:txXfrm>
    </dsp:sp>
    <dsp:sp modelId="{02B59289-9C85-4A43-BC2E-883556C8CCB5}">
      <dsp:nvSpPr>
        <dsp:cNvPr id="0" name=""/>
        <dsp:cNvSpPr/>
      </dsp:nvSpPr>
      <dsp:spPr>
        <a:xfrm>
          <a:off x="3672589" y="2318162"/>
          <a:ext cx="3147934" cy="642964"/>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de-DE" sz="2600" kern="1200" dirty="0"/>
            <a:t>Unterrichtsformen</a:t>
          </a:r>
        </a:p>
      </dsp:txBody>
      <dsp:txXfrm>
        <a:off x="3703976" y="2349549"/>
        <a:ext cx="3085160" cy="5801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30A2A-45AA-49CA-9FB8-84AD92509EF5}">
      <dsp:nvSpPr>
        <dsp:cNvPr id="0" name=""/>
        <dsp:cNvSpPr/>
      </dsp:nvSpPr>
      <dsp:spPr>
        <a:xfrm rot="16200000">
          <a:off x="1648228" y="-1648228"/>
          <a:ext cx="1950099" cy="5246557"/>
        </a:xfrm>
        <a:prstGeom prst="round1Rect">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de-DE" sz="1800" b="1" kern="1200" dirty="0" err="1"/>
            <a:t>Fachmentoring</a:t>
          </a:r>
          <a:endParaRPr lang="de-DE" sz="1800" b="1" kern="1200" dirty="0"/>
        </a:p>
        <a:p>
          <a:pPr lvl="0" algn="ctr" defTabSz="800100">
            <a:lnSpc>
              <a:spcPct val="90000"/>
            </a:lnSpc>
            <a:spcBef>
              <a:spcPct val="0"/>
            </a:spcBef>
            <a:spcAft>
              <a:spcPct val="35000"/>
            </a:spcAft>
          </a:pPr>
          <a:r>
            <a:rPr lang="de-DE" sz="1500" kern="1200" dirty="0"/>
            <a:t>Wissen und Erfahrungstransfer: Trainer/in steht für Fachthemen zur Verfügung. Diese können von Teilnehmenden selbst eingebracht werden o. auch vorgegeben sein.</a:t>
          </a:r>
        </a:p>
      </dsp:txBody>
      <dsp:txXfrm rot="5400000">
        <a:off x="0" y="0"/>
        <a:ext cx="5246557" cy="1462574"/>
      </dsp:txXfrm>
    </dsp:sp>
    <dsp:sp modelId="{930BEF6F-678E-4A81-A622-27FF81AB9DBF}">
      <dsp:nvSpPr>
        <dsp:cNvPr id="0" name=""/>
        <dsp:cNvSpPr/>
      </dsp:nvSpPr>
      <dsp:spPr>
        <a:xfrm>
          <a:off x="5246557" y="0"/>
          <a:ext cx="5246557" cy="1950099"/>
        </a:xfrm>
        <a:prstGeom prst="round1Rect">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2000" rIns="128016" bIns="128016" numCol="1" spcCol="1270" anchor="ctr" anchorCtr="0">
          <a:noAutofit/>
        </a:bodyPr>
        <a:lstStyle/>
        <a:p>
          <a:pPr lvl="0" algn="ctr" defTabSz="800100">
            <a:lnSpc>
              <a:spcPct val="90000"/>
            </a:lnSpc>
            <a:spcBef>
              <a:spcPct val="0"/>
            </a:spcBef>
            <a:spcAft>
              <a:spcPct val="35000"/>
            </a:spcAft>
          </a:pPr>
          <a:r>
            <a:rPr lang="de-DE" sz="1800" b="1" kern="1200" dirty="0"/>
            <a:t>Bewerbung</a:t>
          </a:r>
        </a:p>
        <a:p>
          <a:pPr lvl="0" algn="ctr" defTabSz="800100">
            <a:lnSpc>
              <a:spcPct val="90000"/>
            </a:lnSpc>
            <a:spcBef>
              <a:spcPct val="0"/>
            </a:spcBef>
            <a:spcAft>
              <a:spcPct val="35000"/>
            </a:spcAft>
          </a:pPr>
          <a:r>
            <a:rPr lang="de-DE" sz="1500" b="0" kern="1200" dirty="0"/>
            <a:t>Von der Verfassung des Anschreibens über Check des Lebenslaufes, Sichtbarkeit in Netzwerken oder üben, wie man sich selbst präsentiert und in unterschiedlichsten Kontexten für sich nutzen kann.</a:t>
          </a:r>
        </a:p>
      </dsp:txBody>
      <dsp:txXfrm>
        <a:off x="5246557" y="0"/>
        <a:ext cx="5246557" cy="1462574"/>
      </dsp:txXfrm>
    </dsp:sp>
    <dsp:sp modelId="{F00EC218-FE4B-4167-847B-38DDC0256B16}">
      <dsp:nvSpPr>
        <dsp:cNvPr id="0" name=""/>
        <dsp:cNvSpPr/>
      </dsp:nvSpPr>
      <dsp:spPr>
        <a:xfrm rot="10800000">
          <a:off x="0" y="1950099"/>
          <a:ext cx="5246557" cy="1950099"/>
        </a:xfrm>
        <a:prstGeom prst="round1Rect">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de-DE" sz="1800" b="1" kern="1200" dirty="0"/>
            <a:t>Eintägiger Workshop </a:t>
          </a:r>
        </a:p>
        <a:p>
          <a:pPr lvl="0" algn="ctr" defTabSz="800100">
            <a:lnSpc>
              <a:spcPct val="90000"/>
            </a:lnSpc>
            <a:spcBef>
              <a:spcPct val="0"/>
            </a:spcBef>
            <a:spcAft>
              <a:spcPct val="35000"/>
            </a:spcAft>
          </a:pPr>
          <a:r>
            <a:rPr lang="de-DE" sz="1800" b="1" kern="1200" dirty="0"/>
            <a:t>(eintägig oder mehrere Wochen)</a:t>
          </a:r>
        </a:p>
        <a:p>
          <a:pPr lvl="0" algn="ctr" defTabSz="800100">
            <a:lnSpc>
              <a:spcPct val="90000"/>
            </a:lnSpc>
            <a:spcBef>
              <a:spcPct val="0"/>
            </a:spcBef>
            <a:spcAft>
              <a:spcPct val="35000"/>
            </a:spcAft>
          </a:pPr>
          <a:r>
            <a:rPr lang="de-DE" sz="1500" kern="1200" dirty="0"/>
            <a:t>Fachübergreifend angewandter Unterricht  in Begleitung von einer Trainer/in. Kompetenzen und Wissen werden gemeinsam an einem Szenario aus der alltäglichen Arbeitswelt angewendet.</a:t>
          </a:r>
          <a:endParaRPr lang="de-DE" sz="1500" b="1" kern="1200" dirty="0"/>
        </a:p>
      </dsp:txBody>
      <dsp:txXfrm rot="10800000">
        <a:off x="0" y="2437624"/>
        <a:ext cx="5246557" cy="1462574"/>
      </dsp:txXfrm>
    </dsp:sp>
    <dsp:sp modelId="{866F4DB4-9EB6-4CE8-B63A-BF8F18A1FCFC}">
      <dsp:nvSpPr>
        <dsp:cNvPr id="0" name=""/>
        <dsp:cNvSpPr/>
      </dsp:nvSpPr>
      <dsp:spPr>
        <a:xfrm rot="5400000">
          <a:off x="6894785" y="301870"/>
          <a:ext cx="1950099" cy="5246557"/>
        </a:xfrm>
        <a:prstGeom prst="round1Rect">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de-DE" sz="1800" b="1" kern="1200" dirty="0"/>
            <a:t>Variierende Zusatzangebote </a:t>
          </a:r>
        </a:p>
        <a:p>
          <a:pPr lvl="0" algn="ctr" defTabSz="800100">
            <a:lnSpc>
              <a:spcPct val="90000"/>
            </a:lnSpc>
            <a:spcBef>
              <a:spcPct val="0"/>
            </a:spcBef>
            <a:spcAft>
              <a:spcPct val="35000"/>
            </a:spcAft>
          </a:pPr>
          <a:r>
            <a:rPr lang="de-DE" sz="1500" b="0" kern="1200" dirty="0"/>
            <a:t>z.B. Unternehmenspräsentationen, Job-Speeddating, Blick hinter die Kulissen </a:t>
          </a:r>
        </a:p>
      </dsp:txBody>
      <dsp:txXfrm rot="-5400000">
        <a:off x="5246557" y="2437624"/>
        <a:ext cx="5246557" cy="1462574"/>
      </dsp:txXfrm>
    </dsp:sp>
    <dsp:sp modelId="{02B59289-9C85-4A43-BC2E-883556C8CCB5}">
      <dsp:nvSpPr>
        <dsp:cNvPr id="0" name=""/>
        <dsp:cNvSpPr/>
      </dsp:nvSpPr>
      <dsp:spPr>
        <a:xfrm>
          <a:off x="3672589" y="1712596"/>
          <a:ext cx="3147934" cy="475005"/>
        </a:xfrm>
        <a:prstGeom prst="roundRect">
          <a:avLst/>
        </a:prstGeom>
        <a:solidFill>
          <a:schemeClr val="dk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de-DE" sz="1900" kern="1200" dirty="0"/>
            <a:t>Unterrichtsformen</a:t>
          </a:r>
        </a:p>
      </dsp:txBody>
      <dsp:txXfrm>
        <a:off x="3695777" y="1735784"/>
        <a:ext cx="3101558" cy="4286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B1942-524C-44EF-8CA5-6F91B00438AC}">
      <dsp:nvSpPr>
        <dsp:cNvPr id="0" name=""/>
        <dsp:cNvSpPr/>
      </dsp:nvSpPr>
      <dsp:spPr>
        <a:xfrm rot="16200000">
          <a:off x="-915590" y="1513039"/>
          <a:ext cx="2587942" cy="54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820" bIns="0" numCol="1" spcCol="1270" anchor="t" anchorCtr="0">
          <a:noAutofit/>
        </a:bodyPr>
        <a:lstStyle/>
        <a:p>
          <a:pPr lvl="0" algn="r" defTabSz="1733550">
            <a:lnSpc>
              <a:spcPct val="90000"/>
            </a:lnSpc>
            <a:spcBef>
              <a:spcPct val="0"/>
            </a:spcBef>
            <a:spcAft>
              <a:spcPct val="35000"/>
            </a:spcAft>
          </a:pPr>
          <a:endParaRPr lang="de-DE" sz="3900" kern="1200" dirty="0">
            <a:latin typeface="Calibri" panose="020F0502020204030204" pitchFamily="34" charset="0"/>
            <a:cs typeface="Calibri" panose="020F0502020204030204" pitchFamily="34" charset="0"/>
          </a:endParaRPr>
        </a:p>
      </dsp:txBody>
      <dsp:txXfrm>
        <a:off x="-915590" y="1513039"/>
        <a:ext cx="2587942" cy="547449"/>
      </dsp:txXfrm>
    </dsp:sp>
    <dsp:sp modelId="{F345B8A2-83F5-4AC8-9EF2-98475B9D516E}">
      <dsp:nvSpPr>
        <dsp:cNvPr id="0" name=""/>
        <dsp:cNvSpPr/>
      </dsp:nvSpPr>
      <dsp:spPr>
        <a:xfrm>
          <a:off x="652105" y="436738"/>
          <a:ext cx="3672184" cy="2587942"/>
        </a:xfrm>
        <a:prstGeom prst="rect">
          <a:avLst/>
        </a:prstGeom>
        <a:solidFill>
          <a:srgbClr val="3C97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482820" rIns="263144" bIns="263144" numCol="1" spcCol="1270" anchor="t" anchorCtr="0">
          <a:noAutofit/>
        </a:bodyPr>
        <a:lstStyle/>
        <a:p>
          <a:pPr marL="285750" lvl="1" indent="-285750" algn="l" defTabSz="1289050">
            <a:lnSpc>
              <a:spcPct val="90000"/>
            </a:lnSpc>
            <a:spcBef>
              <a:spcPct val="0"/>
            </a:spcBef>
            <a:spcAft>
              <a:spcPct val="15000"/>
            </a:spcAft>
            <a:buChar char="••"/>
          </a:pPr>
          <a:r>
            <a:rPr lang="de-DE" sz="2900" kern="1200" dirty="0">
              <a:latin typeface="Calibri" panose="020F0502020204030204" pitchFamily="34" charset="0"/>
              <a:cs typeface="Calibri" panose="020F0502020204030204" pitchFamily="34" charset="0"/>
            </a:rPr>
            <a:t>„Qualifikationen sind nachweisbare Kenntnisse und Fertigkeiten“</a:t>
          </a:r>
        </a:p>
      </dsp:txBody>
      <dsp:txXfrm>
        <a:off x="652105" y="436738"/>
        <a:ext cx="3672184" cy="2587942"/>
      </dsp:txXfrm>
    </dsp:sp>
    <dsp:sp modelId="{06D98FD0-8DD8-41A9-BBC7-AEBD9335ABB7}">
      <dsp:nvSpPr>
        <dsp:cNvPr id="0" name=""/>
        <dsp:cNvSpPr/>
      </dsp:nvSpPr>
      <dsp:spPr>
        <a:xfrm flipH="1">
          <a:off x="624914" y="237139"/>
          <a:ext cx="54383" cy="160939"/>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784639-1584-4BA4-8EAC-2856F876CABA}">
      <dsp:nvSpPr>
        <dsp:cNvPr id="0" name=""/>
        <dsp:cNvSpPr/>
      </dsp:nvSpPr>
      <dsp:spPr>
        <a:xfrm rot="16200000">
          <a:off x="3939492" y="1459761"/>
          <a:ext cx="2587942" cy="54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82820" bIns="0" numCol="1" spcCol="1270" anchor="t" anchorCtr="0">
          <a:noAutofit/>
        </a:bodyPr>
        <a:lstStyle/>
        <a:p>
          <a:pPr lvl="0" algn="r" defTabSz="1733550">
            <a:lnSpc>
              <a:spcPct val="90000"/>
            </a:lnSpc>
            <a:spcBef>
              <a:spcPct val="0"/>
            </a:spcBef>
            <a:spcAft>
              <a:spcPct val="35000"/>
            </a:spcAft>
          </a:pPr>
          <a:endParaRPr lang="de-DE" sz="3900" kern="1200" dirty="0">
            <a:latin typeface="Calibri" panose="020F0502020204030204" pitchFamily="34" charset="0"/>
            <a:cs typeface="Calibri" panose="020F0502020204030204" pitchFamily="34" charset="0"/>
          </a:endParaRPr>
        </a:p>
      </dsp:txBody>
      <dsp:txXfrm>
        <a:off x="3939492" y="1459761"/>
        <a:ext cx="2587942" cy="547449"/>
      </dsp:txXfrm>
    </dsp:sp>
    <dsp:sp modelId="{9324A3F0-6496-4E09-87D7-F5DC925F087C}">
      <dsp:nvSpPr>
        <dsp:cNvPr id="0" name=""/>
        <dsp:cNvSpPr/>
      </dsp:nvSpPr>
      <dsp:spPr>
        <a:xfrm>
          <a:off x="5507229" y="439515"/>
          <a:ext cx="3672184" cy="2587942"/>
        </a:xfrm>
        <a:prstGeom prst="rect">
          <a:avLst/>
        </a:prstGeom>
        <a:solidFill>
          <a:srgbClr val="4470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482820" rIns="263144" bIns="263144" numCol="1" spcCol="1270" anchor="t" anchorCtr="0">
          <a:noAutofit/>
        </a:bodyPr>
        <a:lstStyle/>
        <a:p>
          <a:pPr marL="285750" lvl="1" indent="-285750" algn="l" defTabSz="1289050">
            <a:lnSpc>
              <a:spcPct val="90000"/>
            </a:lnSpc>
            <a:spcBef>
              <a:spcPct val="0"/>
            </a:spcBef>
            <a:spcAft>
              <a:spcPct val="15000"/>
            </a:spcAft>
            <a:buChar char="••"/>
          </a:pPr>
          <a:r>
            <a:rPr lang="de-DE" sz="2900" kern="1200" dirty="0">
              <a:latin typeface="Calibri" panose="020F0502020204030204" pitchFamily="34" charset="0"/>
              <a:cs typeface="Calibri" panose="020F0502020204030204" pitchFamily="34" charset="0"/>
            </a:rPr>
            <a:t>„Kompetenzen machen das Humankapital wertvoll“</a:t>
          </a:r>
        </a:p>
      </dsp:txBody>
      <dsp:txXfrm>
        <a:off x="5507229" y="439515"/>
        <a:ext cx="3672184" cy="2587942"/>
      </dsp:txXfrm>
    </dsp:sp>
    <dsp:sp modelId="{191838E2-E359-4A4E-BB00-8C52B657BB15}">
      <dsp:nvSpPr>
        <dsp:cNvPr id="0" name=""/>
        <dsp:cNvSpPr/>
      </dsp:nvSpPr>
      <dsp:spPr>
        <a:xfrm flipH="1" flipV="1">
          <a:off x="5750688" y="237139"/>
          <a:ext cx="147340" cy="54383"/>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0850-D31D-411B-8C62-DEC56ED22C44}">
      <dsp:nvSpPr>
        <dsp:cNvPr id="0" name=""/>
        <dsp:cNvSpPr/>
      </dsp:nvSpPr>
      <dsp:spPr>
        <a:xfrm rot="21300000">
          <a:off x="1374920" y="1193129"/>
          <a:ext cx="6851355" cy="599415"/>
        </a:xfrm>
        <a:prstGeom prst="mathMinus">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8545B4-0122-4E8C-A868-35442EBD6601}">
      <dsp:nvSpPr>
        <dsp:cNvPr id="0" name=""/>
        <dsp:cNvSpPr/>
      </dsp:nvSpPr>
      <dsp:spPr>
        <a:xfrm>
          <a:off x="1152143" y="149283"/>
          <a:ext cx="2880359" cy="1194270"/>
        </a:xfrm>
        <a:prstGeom prst="downArrow">
          <a:avLst/>
        </a:prstGeom>
        <a:solidFill>
          <a:srgbClr val="3C97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D797B-BEE3-4751-9A31-1FF4262432C6}">
      <dsp:nvSpPr>
        <dsp:cNvPr id="0" name=""/>
        <dsp:cNvSpPr/>
      </dsp:nvSpPr>
      <dsp:spPr>
        <a:xfrm>
          <a:off x="5088634" y="0"/>
          <a:ext cx="3072383" cy="125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de-DE" sz="3400" kern="1200" dirty="0">
              <a:solidFill>
                <a:srgbClr val="626262"/>
              </a:solidFill>
              <a:latin typeface="Calibri" panose="020F0502020204030204" pitchFamily="34" charset="0"/>
              <a:cs typeface="Calibri" panose="020F0502020204030204" pitchFamily="34" charset="0"/>
            </a:rPr>
            <a:t> Kompetenzen</a:t>
          </a:r>
        </a:p>
      </dsp:txBody>
      <dsp:txXfrm>
        <a:off x="5088634" y="0"/>
        <a:ext cx="3072383" cy="1253983"/>
      </dsp:txXfrm>
    </dsp:sp>
    <dsp:sp modelId="{C6AE763C-A1D7-44B9-862C-98CC1EB0500E}">
      <dsp:nvSpPr>
        <dsp:cNvPr id="0" name=""/>
        <dsp:cNvSpPr/>
      </dsp:nvSpPr>
      <dsp:spPr>
        <a:xfrm>
          <a:off x="5568694" y="1642121"/>
          <a:ext cx="2880359" cy="1194270"/>
        </a:xfrm>
        <a:prstGeom prst="upArrow">
          <a:avLst/>
        </a:prstGeom>
        <a:solidFill>
          <a:srgbClr val="4470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ADBA1-71DA-4C8B-9DB5-2D8B6338EDFD}">
      <dsp:nvSpPr>
        <dsp:cNvPr id="0" name=""/>
        <dsp:cNvSpPr/>
      </dsp:nvSpPr>
      <dsp:spPr>
        <a:xfrm>
          <a:off x="1440179" y="1731691"/>
          <a:ext cx="3072383" cy="1253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de-DE" sz="3400" kern="1200" dirty="0">
              <a:solidFill>
                <a:srgbClr val="626262"/>
              </a:solidFill>
              <a:latin typeface="Calibri" panose="020F0502020204030204" pitchFamily="34" charset="0"/>
              <a:cs typeface="Calibri" panose="020F0502020204030204" pitchFamily="34" charset="0"/>
            </a:rPr>
            <a:t>Qualifikation</a:t>
          </a:r>
        </a:p>
      </dsp:txBody>
      <dsp:txXfrm>
        <a:off x="1440179" y="1731691"/>
        <a:ext cx="3072383" cy="125398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329AD-1379-4CF3-B3ED-1CE619681955}">
      <dsp:nvSpPr>
        <dsp:cNvPr id="0" name=""/>
        <dsp:cNvSpPr/>
      </dsp:nvSpPr>
      <dsp:spPr>
        <a:xfrm>
          <a:off x="303223" y="2282"/>
          <a:ext cx="1190794" cy="11907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20916-4057-4495-A45C-4D595FD534ED}">
      <dsp:nvSpPr>
        <dsp:cNvPr id="0" name=""/>
        <dsp:cNvSpPr/>
      </dsp:nvSpPr>
      <dsp:spPr>
        <a:xfrm>
          <a:off x="553290" y="252348"/>
          <a:ext cx="690660" cy="690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B71C6C-E1F3-46E5-AED3-7DD498EA56BA}">
      <dsp:nvSpPr>
        <dsp:cNvPr id="0" name=""/>
        <dsp:cNvSpPr/>
      </dsp:nvSpPr>
      <dsp:spPr>
        <a:xfrm>
          <a:off x="1749188" y="2282"/>
          <a:ext cx="2806872" cy="11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de-DE" sz="2200" b="0" i="0" kern="1200" baseline="0"/>
            <a:t>Arbeiten 1.0: Industrielle Revolution</a:t>
          </a:r>
          <a:endParaRPr lang="en-US" sz="2200" kern="1200"/>
        </a:p>
      </dsp:txBody>
      <dsp:txXfrm>
        <a:off x="1749188" y="2282"/>
        <a:ext cx="2806872" cy="1190794"/>
      </dsp:txXfrm>
    </dsp:sp>
    <dsp:sp modelId="{2AA6D8BA-4F84-4C49-977F-665BA9C86E68}">
      <dsp:nvSpPr>
        <dsp:cNvPr id="0" name=""/>
        <dsp:cNvSpPr/>
      </dsp:nvSpPr>
      <dsp:spPr>
        <a:xfrm>
          <a:off x="5045136" y="2282"/>
          <a:ext cx="1190794" cy="11907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E3694E-4C29-4484-84E4-89E62A4239B4}">
      <dsp:nvSpPr>
        <dsp:cNvPr id="0" name=""/>
        <dsp:cNvSpPr/>
      </dsp:nvSpPr>
      <dsp:spPr>
        <a:xfrm>
          <a:off x="5295203" y="252348"/>
          <a:ext cx="690660" cy="690660"/>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7A115-EAEA-4549-BD88-374AD4A69548}">
      <dsp:nvSpPr>
        <dsp:cNvPr id="0" name=""/>
        <dsp:cNvSpPr/>
      </dsp:nvSpPr>
      <dsp:spPr>
        <a:xfrm>
          <a:off x="6491101" y="2282"/>
          <a:ext cx="2806872" cy="11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de-DE" sz="2200" b="0" i="0" kern="1200" baseline="0"/>
            <a:t>Arbeiten 2.0: Akkord und Fließbandarbeit</a:t>
          </a:r>
          <a:endParaRPr lang="en-US" sz="2200" kern="1200"/>
        </a:p>
      </dsp:txBody>
      <dsp:txXfrm>
        <a:off x="6491101" y="2282"/>
        <a:ext cx="2806872" cy="1190794"/>
      </dsp:txXfrm>
    </dsp:sp>
    <dsp:sp modelId="{F14A0D0D-26EA-4021-97C5-458095EF5BD4}">
      <dsp:nvSpPr>
        <dsp:cNvPr id="0" name=""/>
        <dsp:cNvSpPr/>
      </dsp:nvSpPr>
      <dsp:spPr>
        <a:xfrm>
          <a:off x="303223" y="1681806"/>
          <a:ext cx="1190794" cy="11907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8B3F62-BC04-48E6-B9CE-18FD786232A7}">
      <dsp:nvSpPr>
        <dsp:cNvPr id="0" name=""/>
        <dsp:cNvSpPr/>
      </dsp:nvSpPr>
      <dsp:spPr>
        <a:xfrm>
          <a:off x="553290" y="1931873"/>
          <a:ext cx="690660" cy="690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069FB-B726-4951-A739-E7CEF527E3B5}">
      <dsp:nvSpPr>
        <dsp:cNvPr id="0" name=""/>
        <dsp:cNvSpPr/>
      </dsp:nvSpPr>
      <dsp:spPr>
        <a:xfrm>
          <a:off x="1749188" y="1681806"/>
          <a:ext cx="2806872" cy="11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de-DE" sz="2200" b="0" i="0" kern="1200" baseline="0"/>
            <a:t>Arbeiten 3.0: Elektronisches Zeitalter: Automatisierung</a:t>
          </a:r>
          <a:endParaRPr lang="en-US" sz="2200" kern="1200"/>
        </a:p>
      </dsp:txBody>
      <dsp:txXfrm>
        <a:off x="1749188" y="1681806"/>
        <a:ext cx="2806872" cy="1190794"/>
      </dsp:txXfrm>
    </dsp:sp>
    <dsp:sp modelId="{86786740-E8E4-433C-8F00-79CD7B2D69E3}">
      <dsp:nvSpPr>
        <dsp:cNvPr id="0" name=""/>
        <dsp:cNvSpPr/>
      </dsp:nvSpPr>
      <dsp:spPr>
        <a:xfrm>
          <a:off x="5045136" y="1681806"/>
          <a:ext cx="1190794" cy="11907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042E4-CAF8-4044-9811-8E3E5C41BADE}">
      <dsp:nvSpPr>
        <dsp:cNvPr id="0" name=""/>
        <dsp:cNvSpPr/>
      </dsp:nvSpPr>
      <dsp:spPr>
        <a:xfrm>
          <a:off x="5295203" y="1931873"/>
          <a:ext cx="690660" cy="6906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498CC3-A134-4AD9-A2D9-37E1D6A0FA9E}">
      <dsp:nvSpPr>
        <dsp:cNvPr id="0" name=""/>
        <dsp:cNvSpPr/>
      </dsp:nvSpPr>
      <dsp:spPr>
        <a:xfrm>
          <a:off x="6491101" y="1681806"/>
          <a:ext cx="2806872" cy="11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977900">
            <a:lnSpc>
              <a:spcPct val="100000"/>
            </a:lnSpc>
            <a:spcBef>
              <a:spcPct val="0"/>
            </a:spcBef>
            <a:spcAft>
              <a:spcPct val="35000"/>
            </a:spcAft>
          </a:pPr>
          <a:r>
            <a:rPr lang="de-DE" sz="2200" b="0" i="0" kern="1200" baseline="0"/>
            <a:t>Arbeiten 4.0: Internet und Digitalisierung</a:t>
          </a:r>
          <a:endParaRPr lang="en-US" sz="2200" kern="1200"/>
        </a:p>
      </dsp:txBody>
      <dsp:txXfrm>
        <a:off x="6491101" y="1681806"/>
        <a:ext cx="2806872" cy="11907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1AA3-87DB-440A-B45D-E28402BF8E9D}">
      <dsp:nvSpPr>
        <dsp:cNvPr id="0" name=""/>
        <dsp:cNvSpPr/>
      </dsp:nvSpPr>
      <dsp:spPr>
        <a:xfrm>
          <a:off x="932" y="3717273"/>
          <a:ext cx="8126134" cy="16993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de-DE" sz="4000" kern="1200" dirty="0">
              <a:latin typeface="Calibri" panose="020F0502020204030204" pitchFamily="34" charset="0"/>
              <a:cs typeface="Calibri" panose="020F0502020204030204" pitchFamily="34" charset="0"/>
            </a:rPr>
            <a:t>Computer, </a:t>
          </a:r>
          <a:br>
            <a:rPr lang="de-DE" sz="4000" kern="1200" dirty="0">
              <a:latin typeface="Calibri" panose="020F0502020204030204" pitchFamily="34" charset="0"/>
              <a:cs typeface="Calibri" panose="020F0502020204030204" pitchFamily="34" charset="0"/>
            </a:rPr>
          </a:br>
          <a:r>
            <a:rPr lang="de-DE" sz="4000" kern="1200" dirty="0">
              <a:latin typeface="Calibri" panose="020F0502020204030204" pitchFamily="34" charset="0"/>
              <a:cs typeface="Calibri" panose="020F0502020204030204" pitchFamily="34" charset="0"/>
            </a:rPr>
            <a:t>E-Mail, Internet</a:t>
          </a:r>
        </a:p>
      </dsp:txBody>
      <dsp:txXfrm>
        <a:off x="50703" y="3767044"/>
        <a:ext cx="8026592" cy="1599781"/>
      </dsp:txXfrm>
    </dsp:sp>
    <dsp:sp modelId="{6A8DE00C-ACE4-44F6-958D-B65818B18CFD}">
      <dsp:nvSpPr>
        <dsp:cNvPr id="0" name=""/>
        <dsp:cNvSpPr/>
      </dsp:nvSpPr>
      <dsp:spPr>
        <a:xfrm>
          <a:off x="0" y="1877294"/>
          <a:ext cx="5308242" cy="17118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a:latin typeface="Calibri" panose="020F0502020204030204" pitchFamily="34" charset="0"/>
              <a:cs typeface="Calibri" panose="020F0502020204030204" pitchFamily="34" charset="0"/>
            </a:rPr>
            <a:t>Virtuelle Meetings, Clouds, Dokumenten-Sharing</a:t>
          </a:r>
        </a:p>
      </dsp:txBody>
      <dsp:txXfrm>
        <a:off x="50138" y="1927432"/>
        <a:ext cx="5207966" cy="1611578"/>
      </dsp:txXfrm>
    </dsp:sp>
    <dsp:sp modelId="{93D014DF-F072-4056-B111-DC841D3B7FFD}">
      <dsp:nvSpPr>
        <dsp:cNvPr id="0" name=""/>
        <dsp:cNvSpPr/>
      </dsp:nvSpPr>
      <dsp:spPr>
        <a:xfrm>
          <a:off x="932" y="0"/>
          <a:ext cx="2599531" cy="17118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latin typeface="Calibri" panose="020F0502020204030204" pitchFamily="34" charset="0"/>
              <a:cs typeface="Calibri" panose="020F0502020204030204" pitchFamily="34" charset="0"/>
            </a:rPr>
            <a:t>Homeoffice</a:t>
          </a:r>
        </a:p>
      </dsp:txBody>
      <dsp:txXfrm>
        <a:off x="51070" y="50138"/>
        <a:ext cx="2499255" cy="1611578"/>
      </dsp:txXfrm>
    </dsp:sp>
    <dsp:sp modelId="{30828AB9-5AF3-48AC-B91A-F91CE3BC3FA5}">
      <dsp:nvSpPr>
        <dsp:cNvPr id="0" name=""/>
        <dsp:cNvSpPr/>
      </dsp:nvSpPr>
      <dsp:spPr>
        <a:xfrm>
          <a:off x="2709644" y="0"/>
          <a:ext cx="2599531" cy="17118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latin typeface="Calibri" panose="020F0502020204030204" pitchFamily="34" charset="0"/>
              <a:cs typeface="Calibri" panose="020F0502020204030204" pitchFamily="34" charset="0"/>
            </a:rPr>
            <a:t>Flexible Arbeitszeiten bzw. Arbeitsorte</a:t>
          </a:r>
        </a:p>
      </dsp:txBody>
      <dsp:txXfrm>
        <a:off x="2759782" y="50138"/>
        <a:ext cx="2499255" cy="1611578"/>
      </dsp:txXfrm>
    </dsp:sp>
    <dsp:sp modelId="{DEB80245-130E-4B48-9CB7-74ACEBA18A62}">
      <dsp:nvSpPr>
        <dsp:cNvPr id="0" name=""/>
        <dsp:cNvSpPr/>
      </dsp:nvSpPr>
      <dsp:spPr>
        <a:xfrm>
          <a:off x="5526600" y="1877294"/>
          <a:ext cx="2599531" cy="17118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a:latin typeface="Calibri" panose="020F0502020204030204" pitchFamily="34" charset="0"/>
              <a:cs typeface="Calibri" panose="020F0502020204030204" pitchFamily="34" charset="0"/>
            </a:rPr>
            <a:t>Digitale Management-Tools</a:t>
          </a:r>
        </a:p>
      </dsp:txBody>
      <dsp:txXfrm>
        <a:off x="5576738" y="1927432"/>
        <a:ext cx="2499255" cy="1611578"/>
      </dsp:txXfrm>
    </dsp:sp>
    <dsp:sp modelId="{8843EAAD-567C-4E2B-8C2B-C896E53EE9E3}">
      <dsp:nvSpPr>
        <dsp:cNvPr id="0" name=""/>
        <dsp:cNvSpPr/>
      </dsp:nvSpPr>
      <dsp:spPr>
        <a:xfrm>
          <a:off x="5527536" y="0"/>
          <a:ext cx="2599531" cy="17118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latin typeface="Calibri" panose="020F0502020204030204" pitchFamily="34" charset="0"/>
              <a:cs typeface="Calibri" panose="020F0502020204030204" pitchFamily="34" charset="0"/>
            </a:rPr>
            <a:t>Virtuelle Teams</a:t>
          </a:r>
        </a:p>
      </dsp:txBody>
      <dsp:txXfrm>
        <a:off x="5577674" y="50138"/>
        <a:ext cx="2499255" cy="1611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BE3AB-D350-4B5F-B1E6-9A9AFD1DC8CE}">
      <dsp:nvSpPr>
        <dsp:cNvPr id="0" name=""/>
        <dsp:cNvSpPr/>
      </dsp:nvSpPr>
      <dsp:spPr>
        <a:xfrm>
          <a:off x="2441051" y="19941"/>
          <a:ext cx="1612687" cy="16126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7ED90-B486-42E8-A8AC-AE7092E275E1}">
      <dsp:nvSpPr>
        <dsp:cNvPr id="0" name=""/>
        <dsp:cNvSpPr/>
      </dsp:nvSpPr>
      <dsp:spPr>
        <a:xfrm>
          <a:off x="2784739" y="363628"/>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ACDD1-404F-495E-8E77-5AF9538F1795}">
      <dsp:nvSpPr>
        <dsp:cNvPr id="0" name=""/>
        <dsp:cNvSpPr/>
      </dsp:nvSpPr>
      <dsp:spPr>
        <a:xfrm>
          <a:off x="1925520"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de-DE" sz="1700" kern="1200"/>
            <a:t>Check der Anwesenheit </a:t>
          </a:r>
          <a:endParaRPr lang="en-US" sz="1700" kern="1200"/>
        </a:p>
      </dsp:txBody>
      <dsp:txXfrm>
        <a:off x="1925520" y="2134941"/>
        <a:ext cx="2643750" cy="720000"/>
      </dsp:txXfrm>
    </dsp:sp>
    <dsp:sp modelId="{D05B8039-E97E-43D3-AAF8-B72325B71496}">
      <dsp:nvSpPr>
        <dsp:cNvPr id="0" name=""/>
        <dsp:cNvSpPr/>
      </dsp:nvSpPr>
      <dsp:spPr>
        <a:xfrm>
          <a:off x="5547457" y="19941"/>
          <a:ext cx="1612687" cy="16126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EC6F4-4388-48F5-8F6D-6477C09933B4}">
      <dsp:nvSpPr>
        <dsp:cNvPr id="0" name=""/>
        <dsp:cNvSpPr/>
      </dsp:nvSpPr>
      <dsp:spPr>
        <a:xfrm>
          <a:off x="5891145" y="363628"/>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14A9DF-82AD-4C02-B187-2FF505C51048}">
      <dsp:nvSpPr>
        <dsp:cNvPr id="0" name=""/>
        <dsp:cNvSpPr/>
      </dsp:nvSpPr>
      <dsp:spPr>
        <a:xfrm>
          <a:off x="5031926" y="2134941"/>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de-DE" sz="1700" kern="1200"/>
            <a:t>Förderung der Motivation und Interaktion</a:t>
          </a:r>
          <a:endParaRPr lang="en-US" sz="1700" kern="1200"/>
        </a:p>
      </dsp:txBody>
      <dsp:txXfrm>
        <a:off x="5031926" y="2134941"/>
        <a:ext cx="2643750" cy="72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188A0-59FA-4AD7-91FB-2A7E0161BBC5}">
      <dsp:nvSpPr>
        <dsp:cNvPr id="0" name=""/>
        <dsp:cNvSpPr/>
      </dsp:nvSpPr>
      <dsp:spPr>
        <a:xfrm>
          <a:off x="2414" y="0"/>
          <a:ext cx="2530281" cy="37147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0" rIns="0" bIns="0" numCol="1" spcCol="1270" anchor="ctr" anchorCtr="0">
          <a:noAutofit/>
        </a:bodyPr>
        <a:lstStyle/>
        <a:p>
          <a:pPr lvl="0" algn="ctr" defTabSz="977900">
            <a:lnSpc>
              <a:spcPct val="90000"/>
            </a:lnSpc>
            <a:spcBef>
              <a:spcPct val="0"/>
            </a:spcBef>
            <a:spcAft>
              <a:spcPct val="35000"/>
            </a:spcAft>
          </a:pPr>
          <a:r>
            <a:rPr lang="de-DE" sz="2200" kern="1200" dirty="0">
              <a:latin typeface="Calibri" panose="020F0502020204030204" pitchFamily="34" charset="0"/>
              <a:cs typeface="Calibri" panose="020F0502020204030204" pitchFamily="34" charset="0"/>
            </a:rPr>
            <a:t>Gesunde Work-Life-Balance bzw. Selbstmanagement</a:t>
          </a:r>
        </a:p>
      </dsp:txBody>
      <dsp:txXfrm>
        <a:off x="2414" y="1485900"/>
        <a:ext cx="2530281" cy="1485900"/>
      </dsp:txXfrm>
    </dsp:sp>
    <dsp:sp modelId="{34724AFE-57D1-498E-B712-09010EF3C4F4}">
      <dsp:nvSpPr>
        <dsp:cNvPr id="0" name=""/>
        <dsp:cNvSpPr/>
      </dsp:nvSpPr>
      <dsp:spPr>
        <a:xfrm>
          <a:off x="547551" y="121388"/>
          <a:ext cx="1440005" cy="1440005"/>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099D0-472D-4385-ABC0-75A521C8F388}">
      <dsp:nvSpPr>
        <dsp:cNvPr id="0" name=""/>
        <dsp:cNvSpPr/>
      </dsp:nvSpPr>
      <dsp:spPr>
        <a:xfrm>
          <a:off x="2608603" y="0"/>
          <a:ext cx="2530281" cy="3714750"/>
        </a:xfrm>
        <a:prstGeom prst="roundRect">
          <a:avLst>
            <a:gd name="adj" fmla="val 10000"/>
          </a:avLst>
        </a:prstGeom>
        <a:solidFill>
          <a:schemeClr val="accent2">
            <a:hueOff val="1121052"/>
            <a:satOff val="-1191"/>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80000" rIns="0" bIns="0" numCol="1" spcCol="1270" anchor="ctr" anchorCtr="0">
          <a:noAutofit/>
        </a:bodyPr>
        <a:lstStyle/>
        <a:p>
          <a:pPr lvl="0" algn="ctr" defTabSz="977900">
            <a:lnSpc>
              <a:spcPct val="90000"/>
            </a:lnSpc>
            <a:spcBef>
              <a:spcPct val="0"/>
            </a:spcBef>
            <a:spcAft>
              <a:spcPct val="35000"/>
            </a:spcAft>
          </a:pPr>
          <a:r>
            <a:rPr lang="de-DE" sz="2200" kern="1200" dirty="0">
              <a:latin typeface="Calibri" panose="020F0502020204030204" pitchFamily="34" charset="0"/>
              <a:cs typeface="Calibri" panose="020F0502020204030204" pitchFamily="34" charset="0"/>
            </a:rPr>
            <a:t>(Förderung von) Kompetenzaufbau und Raum zum Lernen</a:t>
          </a:r>
        </a:p>
      </dsp:txBody>
      <dsp:txXfrm>
        <a:off x="2608603" y="1485900"/>
        <a:ext cx="2530281" cy="1485900"/>
      </dsp:txXfrm>
    </dsp:sp>
    <dsp:sp modelId="{9421D45A-F877-458B-B221-248A338DBBD2}">
      <dsp:nvSpPr>
        <dsp:cNvPr id="0" name=""/>
        <dsp:cNvSpPr/>
      </dsp:nvSpPr>
      <dsp:spPr>
        <a:xfrm>
          <a:off x="3153741" y="121388"/>
          <a:ext cx="1440005" cy="1440005"/>
        </a:xfrm>
        <a:prstGeom prst="ellipse">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293EDA-359A-4FC7-81E6-3C69B251E029}">
      <dsp:nvSpPr>
        <dsp:cNvPr id="0" name=""/>
        <dsp:cNvSpPr/>
      </dsp:nvSpPr>
      <dsp:spPr>
        <a:xfrm>
          <a:off x="5214793" y="0"/>
          <a:ext cx="2530281" cy="3714750"/>
        </a:xfrm>
        <a:prstGeom prst="roundRect">
          <a:avLst>
            <a:gd name="adj" fmla="val 10000"/>
          </a:avLst>
        </a:prstGeom>
        <a:solidFill>
          <a:schemeClr val="accent2">
            <a:hueOff val="2242103"/>
            <a:satOff val="-2381"/>
            <a:lumOff val="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4000" rIns="0" bIns="0" numCol="1" spcCol="1270" anchor="ctr" anchorCtr="0">
          <a:noAutofit/>
        </a:bodyPr>
        <a:lstStyle/>
        <a:p>
          <a:pPr lvl="0" algn="ctr" defTabSz="977900">
            <a:lnSpc>
              <a:spcPct val="90000"/>
            </a:lnSpc>
            <a:spcBef>
              <a:spcPct val="0"/>
            </a:spcBef>
            <a:spcAft>
              <a:spcPct val="35000"/>
            </a:spcAft>
          </a:pPr>
          <a:r>
            <a:rPr lang="de-DE" sz="2200" kern="1200" dirty="0">
              <a:latin typeface="Calibri" panose="020F0502020204030204" pitchFamily="34" charset="0"/>
              <a:cs typeface="Calibri" panose="020F0502020204030204" pitchFamily="34" charset="0"/>
            </a:rPr>
            <a:t>Neue Qualität für Veranstaltungen und Zusammenarbeit</a:t>
          </a:r>
        </a:p>
      </dsp:txBody>
      <dsp:txXfrm>
        <a:off x="5214793" y="1485900"/>
        <a:ext cx="2530281" cy="1485900"/>
      </dsp:txXfrm>
    </dsp:sp>
    <dsp:sp modelId="{DE6B15B5-3DA6-4FF9-BAEE-F8B835D4AA3B}">
      <dsp:nvSpPr>
        <dsp:cNvPr id="0" name=""/>
        <dsp:cNvSpPr/>
      </dsp:nvSpPr>
      <dsp:spPr>
        <a:xfrm>
          <a:off x="5759931" y="121388"/>
          <a:ext cx="1440005" cy="1440005"/>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E2AC23-B9FF-4E7E-8373-014FEAB0FC65}">
      <dsp:nvSpPr>
        <dsp:cNvPr id="0" name=""/>
        <dsp:cNvSpPr/>
      </dsp:nvSpPr>
      <dsp:spPr>
        <a:xfrm>
          <a:off x="7820982" y="0"/>
          <a:ext cx="2530281" cy="3714750"/>
        </a:xfrm>
        <a:prstGeom prst="roundRect">
          <a:avLst>
            <a:gd name="adj" fmla="val 10000"/>
          </a:avLst>
        </a:prstGeom>
        <a:solidFill>
          <a:schemeClr val="accent2">
            <a:hueOff val="3363155"/>
            <a:satOff val="-3572"/>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4000" rIns="0" bIns="0" numCol="1" spcCol="1270" anchor="ctr" anchorCtr="0">
          <a:noAutofit/>
        </a:bodyPr>
        <a:lstStyle/>
        <a:p>
          <a:pPr lvl="0" algn="ctr" defTabSz="977900">
            <a:lnSpc>
              <a:spcPct val="90000"/>
            </a:lnSpc>
            <a:spcBef>
              <a:spcPct val="0"/>
            </a:spcBef>
            <a:spcAft>
              <a:spcPct val="35000"/>
            </a:spcAft>
          </a:pPr>
          <a:r>
            <a:rPr lang="de-DE" sz="2200" kern="1200" dirty="0">
              <a:latin typeface="Calibri" panose="020F0502020204030204" pitchFamily="34" charset="0"/>
              <a:cs typeface="Calibri" panose="020F0502020204030204" pitchFamily="34" charset="0"/>
            </a:rPr>
            <a:t>Datenschutz</a:t>
          </a:r>
        </a:p>
      </dsp:txBody>
      <dsp:txXfrm>
        <a:off x="7820982" y="1485900"/>
        <a:ext cx="2530281" cy="1485900"/>
      </dsp:txXfrm>
    </dsp:sp>
    <dsp:sp modelId="{62C55D43-3537-46CB-8E1C-8674482F6B86}">
      <dsp:nvSpPr>
        <dsp:cNvPr id="0" name=""/>
        <dsp:cNvSpPr/>
      </dsp:nvSpPr>
      <dsp:spPr>
        <a:xfrm>
          <a:off x="8366120" y="121388"/>
          <a:ext cx="1440005" cy="1440005"/>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B2C967-9F88-476B-B3A4-4E86C60495B3}">
      <dsp:nvSpPr>
        <dsp:cNvPr id="0" name=""/>
        <dsp:cNvSpPr/>
      </dsp:nvSpPr>
      <dsp:spPr>
        <a:xfrm>
          <a:off x="414147" y="2971800"/>
          <a:ext cx="9525383" cy="557212"/>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F58E2-D396-004D-806F-5AA777161702}">
      <dsp:nvSpPr>
        <dsp:cNvPr id="0" name=""/>
        <dsp:cNvSpPr/>
      </dsp:nvSpPr>
      <dsp:spPr>
        <a:xfrm>
          <a:off x="3169" y="135777"/>
          <a:ext cx="2514643" cy="1508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Lassen Sie die Person, </a:t>
          </a:r>
          <a:br>
            <a:rPr lang="de-DE" sz="1500" kern="1200" dirty="0"/>
          </a:br>
          <a:r>
            <a:rPr lang="de-DE" sz="1500" kern="1200" dirty="0"/>
            <a:t>die gerade spricht, </a:t>
          </a:r>
          <a:br>
            <a:rPr lang="de-DE" sz="1500" kern="1200" dirty="0"/>
          </a:br>
          <a:r>
            <a:rPr lang="de-DE" sz="1500" kern="1200" dirty="0"/>
            <a:t>bitte ausreden – gerne melden bei Bedarf </a:t>
          </a:r>
          <a:endParaRPr lang="en-US" sz="1500" kern="1200" dirty="0"/>
        </a:p>
      </dsp:txBody>
      <dsp:txXfrm>
        <a:off x="3169" y="135777"/>
        <a:ext cx="2514643" cy="1508786"/>
      </dsp:txXfrm>
    </dsp:sp>
    <dsp:sp modelId="{B098E99F-7F73-C948-8ED2-CD4F1F109BC3}">
      <dsp:nvSpPr>
        <dsp:cNvPr id="0" name=""/>
        <dsp:cNvSpPr/>
      </dsp:nvSpPr>
      <dsp:spPr>
        <a:xfrm>
          <a:off x="2769277" y="135777"/>
          <a:ext cx="2514643" cy="1508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a:t>Bleiben Sie freundlich und respektvoll im Umgang </a:t>
          </a:r>
          <a:endParaRPr lang="en-US" sz="1500" kern="1200"/>
        </a:p>
      </dsp:txBody>
      <dsp:txXfrm>
        <a:off x="2769277" y="135777"/>
        <a:ext cx="2514643" cy="1508786"/>
      </dsp:txXfrm>
    </dsp:sp>
    <dsp:sp modelId="{F9AF8E6C-4149-7F4D-8680-78942CF28A3F}">
      <dsp:nvSpPr>
        <dsp:cNvPr id="0" name=""/>
        <dsp:cNvSpPr/>
      </dsp:nvSpPr>
      <dsp:spPr>
        <a:xfrm>
          <a:off x="5535385" y="135777"/>
          <a:ext cx="2514643" cy="15087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Äußern Sie Kritik immer konstruktiv und nicht ungefragt </a:t>
          </a:r>
          <a:endParaRPr lang="en-US" sz="1500" kern="1200" dirty="0"/>
        </a:p>
      </dsp:txBody>
      <dsp:txXfrm>
        <a:off x="5535385" y="135777"/>
        <a:ext cx="2514643" cy="1508786"/>
      </dsp:txXfrm>
    </dsp:sp>
    <dsp:sp modelId="{26EDE006-AC57-7548-8CDA-6271438A0CF8}">
      <dsp:nvSpPr>
        <dsp:cNvPr id="0" name=""/>
        <dsp:cNvSpPr/>
      </dsp:nvSpPr>
      <dsp:spPr>
        <a:xfrm>
          <a:off x="8301493" y="135777"/>
          <a:ext cx="2514643" cy="15087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u="sng" kern="1200"/>
            <a:t>Im Chat: </a:t>
          </a:r>
          <a:endParaRPr lang="en-US" sz="1500" kern="1200"/>
        </a:p>
      </dsp:txBody>
      <dsp:txXfrm>
        <a:off x="8301493" y="135777"/>
        <a:ext cx="2514643" cy="1508786"/>
      </dsp:txXfrm>
    </dsp:sp>
    <dsp:sp modelId="{8A536CD3-2BE4-5741-962A-B9F26BF64D0C}">
      <dsp:nvSpPr>
        <dsp:cNvPr id="0" name=""/>
        <dsp:cNvSpPr/>
      </dsp:nvSpPr>
      <dsp:spPr>
        <a:xfrm>
          <a:off x="3169" y="1896028"/>
          <a:ext cx="2514643" cy="150878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Erst lesen, </a:t>
          </a:r>
          <a:br>
            <a:rPr lang="de-DE" sz="1500" kern="1200" dirty="0"/>
          </a:br>
          <a:r>
            <a:rPr lang="de-DE" sz="1500" kern="1200" dirty="0"/>
            <a:t>dann nachdenken, </a:t>
          </a:r>
          <a:br>
            <a:rPr lang="de-DE" sz="1500" kern="1200" dirty="0"/>
          </a:br>
          <a:r>
            <a:rPr lang="de-DE" sz="1500" kern="1200" dirty="0"/>
            <a:t>dann posten!</a:t>
          </a:r>
          <a:endParaRPr lang="en-US" sz="1500" kern="1200" dirty="0"/>
        </a:p>
      </dsp:txBody>
      <dsp:txXfrm>
        <a:off x="3169" y="1896028"/>
        <a:ext cx="2514643" cy="1508786"/>
      </dsp:txXfrm>
    </dsp:sp>
    <dsp:sp modelId="{21E776FE-BB7D-2442-BF66-A4058CF38D4E}">
      <dsp:nvSpPr>
        <dsp:cNvPr id="0" name=""/>
        <dsp:cNvSpPr/>
      </dsp:nvSpPr>
      <dsp:spPr>
        <a:xfrm>
          <a:off x="2769277" y="1896028"/>
          <a:ext cx="2514643" cy="1508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a:t>Meinungsverschiedenheiten nicht nur schriftlich austragen, sondern mündlich klären und ggf. Dozent:in oder Bildungsberater:in hinzuziehen</a:t>
          </a:r>
          <a:endParaRPr lang="en-US" sz="1500" kern="1200"/>
        </a:p>
      </dsp:txBody>
      <dsp:txXfrm>
        <a:off x="2769277" y="1896028"/>
        <a:ext cx="2514643" cy="1508786"/>
      </dsp:txXfrm>
    </dsp:sp>
    <dsp:sp modelId="{C2CE7167-E9DD-4A43-BD83-E049527D3687}">
      <dsp:nvSpPr>
        <dsp:cNvPr id="0" name=""/>
        <dsp:cNvSpPr/>
      </dsp:nvSpPr>
      <dsp:spPr>
        <a:xfrm>
          <a:off x="5535385" y="1896028"/>
          <a:ext cx="2514643" cy="150878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dirty="0"/>
            <a:t>Sparsam sein mit </a:t>
          </a:r>
          <a:br>
            <a:rPr lang="de-DE" sz="1500" kern="1200" dirty="0"/>
          </a:br>
          <a:r>
            <a:rPr lang="de-DE" sz="1500" kern="1200" dirty="0"/>
            <a:t>privaten Informationen</a:t>
          </a:r>
          <a:endParaRPr lang="en-US" sz="1500" kern="1200" dirty="0"/>
        </a:p>
      </dsp:txBody>
      <dsp:txXfrm>
        <a:off x="5535385" y="1896028"/>
        <a:ext cx="2514643" cy="1508786"/>
      </dsp:txXfrm>
    </dsp:sp>
    <dsp:sp modelId="{757E174A-92F1-CC4C-A23A-C433BD76121C}">
      <dsp:nvSpPr>
        <dsp:cNvPr id="0" name=""/>
        <dsp:cNvSpPr/>
      </dsp:nvSpPr>
      <dsp:spPr>
        <a:xfrm>
          <a:off x="8301493" y="1896028"/>
          <a:ext cx="2514643" cy="15087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de-DE" sz="1500" kern="1200"/>
            <a:t>Nichts Persönliches und Intimes über andere schreiben</a:t>
          </a:r>
          <a:endParaRPr lang="en-US" sz="1500" kern="1200"/>
        </a:p>
      </dsp:txBody>
      <dsp:txXfrm>
        <a:off x="8301493" y="1896028"/>
        <a:ext cx="2514643" cy="1508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7FCF1-F36F-C84D-87EA-E4DEAED0843C}">
      <dsp:nvSpPr>
        <dsp:cNvPr id="0" name=""/>
        <dsp:cNvSpPr/>
      </dsp:nvSpPr>
      <dsp:spPr>
        <a:xfrm>
          <a:off x="582133" y="631"/>
          <a:ext cx="3060482" cy="18362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a:t>Wir erwarten von Ihnen eine digitale Präsenz innerhalb der vertraglichen Schulungszeit</a:t>
          </a:r>
          <a:endParaRPr lang="en-US" sz="1600" kern="1200"/>
        </a:p>
      </dsp:txBody>
      <dsp:txXfrm>
        <a:off x="582133" y="631"/>
        <a:ext cx="3060482" cy="1836289"/>
      </dsp:txXfrm>
    </dsp:sp>
    <dsp:sp modelId="{1885060D-EF67-504D-99D8-7E6D058F1738}">
      <dsp:nvSpPr>
        <dsp:cNvPr id="0" name=""/>
        <dsp:cNvSpPr/>
      </dsp:nvSpPr>
      <dsp:spPr>
        <a:xfrm>
          <a:off x="3948663" y="631"/>
          <a:ext cx="3060482" cy="18362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a:t>Kamera anschalten! </a:t>
          </a:r>
          <a:endParaRPr lang="en-US" sz="1600" kern="1200" dirty="0"/>
        </a:p>
      </dsp:txBody>
      <dsp:txXfrm>
        <a:off x="3948663" y="631"/>
        <a:ext cx="3060482" cy="1836289"/>
      </dsp:txXfrm>
    </dsp:sp>
    <dsp:sp modelId="{48014ECA-E662-354B-ADA5-1751B7243C0C}">
      <dsp:nvSpPr>
        <dsp:cNvPr id="0" name=""/>
        <dsp:cNvSpPr/>
      </dsp:nvSpPr>
      <dsp:spPr>
        <a:xfrm>
          <a:off x="7315194" y="631"/>
          <a:ext cx="3060482" cy="18362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a:t>Nutzung von Chrome oder Edge- Browser sind für die Teilnahme an unseren BBB-Meetings verpflichtend</a:t>
          </a:r>
          <a:endParaRPr lang="en-US" sz="1600" kern="1200"/>
        </a:p>
      </dsp:txBody>
      <dsp:txXfrm>
        <a:off x="7315194" y="631"/>
        <a:ext cx="3060482" cy="1836289"/>
      </dsp:txXfrm>
    </dsp:sp>
    <dsp:sp modelId="{C20E76AA-ADBB-804C-9232-F9A26BB17869}">
      <dsp:nvSpPr>
        <dsp:cNvPr id="0" name=""/>
        <dsp:cNvSpPr/>
      </dsp:nvSpPr>
      <dsp:spPr>
        <a:xfrm>
          <a:off x="582133" y="2142969"/>
          <a:ext cx="3060482" cy="18362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a:t>Respektvoller, freundlicher Umgang</a:t>
          </a:r>
          <a:endParaRPr lang="en-US" sz="1600" kern="1200"/>
        </a:p>
      </dsp:txBody>
      <dsp:txXfrm>
        <a:off x="582133" y="2142969"/>
        <a:ext cx="3060482" cy="1836289"/>
      </dsp:txXfrm>
    </dsp:sp>
    <dsp:sp modelId="{1A8F1C58-5499-724D-8E69-A80FB939C9CA}">
      <dsp:nvSpPr>
        <dsp:cNvPr id="0" name=""/>
        <dsp:cNvSpPr/>
      </dsp:nvSpPr>
      <dsp:spPr>
        <a:xfrm>
          <a:off x="3948663" y="2142969"/>
          <a:ext cx="3060482" cy="18362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a:t>Keine rassistischen, sexistischen oder diskriminierenden Kommentare (Konsequenzen können sein: Abmahnungen, Weitergabe an AfA/JC, Abbruch)</a:t>
          </a:r>
          <a:endParaRPr lang="en-US" sz="1600" kern="1200"/>
        </a:p>
      </dsp:txBody>
      <dsp:txXfrm>
        <a:off x="3948663" y="2142969"/>
        <a:ext cx="3060482" cy="1836289"/>
      </dsp:txXfrm>
    </dsp:sp>
    <dsp:sp modelId="{FCA84B8C-E625-DB47-901E-B3AA1F50E54B}">
      <dsp:nvSpPr>
        <dsp:cNvPr id="0" name=""/>
        <dsp:cNvSpPr/>
      </dsp:nvSpPr>
      <dsp:spPr>
        <a:xfrm>
          <a:off x="7315194" y="2142969"/>
          <a:ext cx="3060482" cy="18362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kern="1200"/>
            <a:t>Keine fremden Fotos ohne Einverständnis nutzen oder weiterleiten – Urheberrecht beachten!</a:t>
          </a:r>
          <a:endParaRPr lang="en-US" sz="1600" kern="1200"/>
        </a:p>
        <a:p>
          <a:pPr marL="114300" lvl="1" indent="-114300" algn="l" defTabSz="533400">
            <a:lnSpc>
              <a:spcPct val="90000"/>
            </a:lnSpc>
            <a:spcBef>
              <a:spcPct val="0"/>
            </a:spcBef>
            <a:spcAft>
              <a:spcPct val="15000"/>
            </a:spcAft>
            <a:buChar char="••"/>
          </a:pPr>
          <a:r>
            <a:rPr lang="de-DE" sz="1200" kern="1200"/>
            <a:t>Bitte behandeln Sie Themen wie z.B.  Rauchen so, als wenn Sie in einer Präsenzveranstaltung wären </a:t>
          </a:r>
          <a:br>
            <a:rPr lang="de-DE" sz="1200" kern="1200"/>
          </a:br>
          <a:r>
            <a:rPr lang="de-DE" sz="1200" kern="1200"/>
            <a:t>(dafür die Pausen nutzen)</a:t>
          </a:r>
          <a:endParaRPr lang="en-US" sz="1200" kern="1200"/>
        </a:p>
      </dsp:txBody>
      <dsp:txXfrm>
        <a:off x="7315194" y="2142969"/>
        <a:ext cx="3060482" cy="1836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1E2AF-9D3A-4304-8116-57CCC3D0055C}">
      <dsp:nvSpPr>
        <dsp:cNvPr id="0" name=""/>
        <dsp:cNvSpPr/>
      </dsp:nvSpPr>
      <dsp:spPr>
        <a:xfrm>
          <a:off x="0" y="640"/>
          <a:ext cx="5914209" cy="149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A4D8F0-CA87-4B8E-9ECD-42A78937265D}">
      <dsp:nvSpPr>
        <dsp:cNvPr id="0" name=""/>
        <dsp:cNvSpPr/>
      </dsp:nvSpPr>
      <dsp:spPr>
        <a:xfrm>
          <a:off x="453523" y="337971"/>
          <a:ext cx="824587" cy="824587"/>
        </a:xfrm>
        <a:prstGeom prst="rect">
          <a:avLst/>
        </a:prstGeom>
        <a:blipFill>
          <a:blip xmlns:r="http://schemas.openxmlformats.org/officeDocument/2006/relationships" r:embed="rId1">
            <a:extLst>
              <a:ext uri="{96DAC541-7B7A-43D3-8B79-37D633B846F1}">
                <asvg:svgBlip xmlns:asvg="http://schemas.microsoft.com/office/drawing/2016/SVG/main" xmlns=""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64D6D7C-B544-46B4-AE97-01320FCB3381}">
      <dsp:nvSpPr>
        <dsp:cNvPr id="0" name=""/>
        <dsp:cNvSpPr/>
      </dsp:nvSpPr>
      <dsp:spPr>
        <a:xfrm>
          <a:off x="1731633" y="640"/>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lvl="0" algn="l" defTabSz="711200">
            <a:lnSpc>
              <a:spcPct val="100000"/>
            </a:lnSpc>
            <a:spcBef>
              <a:spcPct val="0"/>
            </a:spcBef>
            <a:spcAft>
              <a:spcPct val="35000"/>
            </a:spcAft>
          </a:pPr>
          <a:r>
            <a:rPr lang="de-DE" sz="1600" kern="1200"/>
            <a:t>Dient sowohl der Dokumentation für indisoft als auch für die Agentur für Arbeit bzw. das Jobcenter und muss 1x pro Monat weitergeleitet werden.</a:t>
          </a:r>
          <a:endParaRPr lang="en-US" sz="1600" kern="1200"/>
        </a:p>
      </dsp:txBody>
      <dsp:txXfrm>
        <a:off x="1731633" y="640"/>
        <a:ext cx="4182575" cy="1499250"/>
      </dsp:txXfrm>
    </dsp:sp>
    <dsp:sp modelId="{200C909E-F74D-4FBA-86A7-E7191E9C496F}">
      <dsp:nvSpPr>
        <dsp:cNvPr id="0" name=""/>
        <dsp:cNvSpPr/>
      </dsp:nvSpPr>
      <dsp:spPr>
        <a:xfrm>
          <a:off x="0" y="1874703"/>
          <a:ext cx="5914209" cy="149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332D85-3F8D-46AA-B9A3-EA09A7936E6F}">
      <dsp:nvSpPr>
        <dsp:cNvPr id="0" name=""/>
        <dsp:cNvSpPr/>
      </dsp:nvSpPr>
      <dsp:spPr>
        <a:xfrm>
          <a:off x="453523" y="2212034"/>
          <a:ext cx="824587" cy="824587"/>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C0D7F3F-7E58-4AC3-8A17-A42861D0B88E}">
      <dsp:nvSpPr>
        <dsp:cNvPr id="0" name=""/>
        <dsp:cNvSpPr/>
      </dsp:nvSpPr>
      <dsp:spPr>
        <a:xfrm>
          <a:off x="1731633" y="1874703"/>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lvl="0" algn="l" defTabSz="711200">
            <a:lnSpc>
              <a:spcPct val="100000"/>
            </a:lnSpc>
            <a:spcBef>
              <a:spcPct val="0"/>
            </a:spcBef>
            <a:spcAft>
              <a:spcPct val="35000"/>
            </a:spcAft>
          </a:pPr>
          <a:r>
            <a:rPr lang="de-DE" sz="1600" kern="1200" dirty="0"/>
            <a:t>Abwesenheit muss am Empfang des jeweiligen Standortes mitgeteilt werden, per Mail oder Telefon (z.B. bei Bewerbungsgesprächen, Umzug, Eheschließung, …)</a:t>
          </a:r>
          <a:endParaRPr lang="en-US" sz="1600" kern="1200" dirty="0"/>
        </a:p>
      </dsp:txBody>
      <dsp:txXfrm>
        <a:off x="1731633" y="1874703"/>
        <a:ext cx="4182575" cy="1499250"/>
      </dsp:txXfrm>
    </dsp:sp>
    <dsp:sp modelId="{541EA445-2696-8842-BE2D-5496D7157E36}">
      <dsp:nvSpPr>
        <dsp:cNvPr id="0" name=""/>
        <dsp:cNvSpPr/>
      </dsp:nvSpPr>
      <dsp:spPr>
        <a:xfrm>
          <a:off x="0" y="3748766"/>
          <a:ext cx="5914209" cy="149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063FDE7-1334-BC48-9747-93D7EDA786A1}">
      <dsp:nvSpPr>
        <dsp:cNvPr id="0" name=""/>
        <dsp:cNvSpPr/>
      </dsp:nvSpPr>
      <dsp:spPr>
        <a:xfrm>
          <a:off x="453523" y="4086097"/>
          <a:ext cx="824587" cy="824587"/>
        </a:xfrm>
        <a:prstGeom prst="rect">
          <a:avLst/>
        </a:prstGeom>
        <a:blipFill>
          <a:blip xmlns:r="http://schemas.openxmlformats.org/officeDocument/2006/relationships" r:embed="rId5">
            <a:extLst>
              <a:ext uri="{96DAC541-7B7A-43D3-8B79-37D633B846F1}">
                <asvg:svgBlip xmlns:asvg="http://schemas.microsoft.com/office/drawing/2016/SVG/main" xmlns=""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B5F716F-BEBF-C94C-AD1C-806A16BEA8FB}">
      <dsp:nvSpPr>
        <dsp:cNvPr id="0" name=""/>
        <dsp:cNvSpPr/>
      </dsp:nvSpPr>
      <dsp:spPr>
        <a:xfrm>
          <a:off x="1731633" y="3748766"/>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lvl="0" algn="l" defTabSz="711200">
            <a:lnSpc>
              <a:spcPct val="100000"/>
            </a:lnSpc>
            <a:spcBef>
              <a:spcPct val="0"/>
            </a:spcBef>
            <a:spcAft>
              <a:spcPct val="35000"/>
            </a:spcAft>
          </a:pPr>
          <a:r>
            <a:rPr lang="de-DE" sz="1600" kern="1200"/>
            <a:t>Wenn jemand einen Arzttermin oder Bewerbungsgespräch hat, dann gilt selbstverständlich auch eine dort ausgestellte Bestätigung</a:t>
          </a:r>
          <a:endParaRPr lang="de-DE" sz="1600" kern="1200" dirty="0"/>
        </a:p>
      </dsp:txBody>
      <dsp:txXfrm>
        <a:off x="1731633" y="3748766"/>
        <a:ext cx="4182575" cy="14992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4294F-2F98-294B-BD5B-806B847A1E7C}">
      <dsp:nvSpPr>
        <dsp:cNvPr id="0" name=""/>
        <dsp:cNvSpPr/>
      </dsp:nvSpPr>
      <dsp:spPr>
        <a:xfrm>
          <a:off x="0" y="2236437"/>
          <a:ext cx="10610570" cy="1467345"/>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dirty="0"/>
            <a:t>Bei mehr als 50 % Abwesenheit </a:t>
          </a:r>
          <a:r>
            <a:rPr lang="de-DE" sz="1800" b="1" kern="1200" dirty="0"/>
            <a:t>pro</a:t>
          </a:r>
          <a:r>
            <a:rPr lang="de-DE" sz="1800" kern="1200" dirty="0"/>
            <a:t> Modul muss individuell eine Lösung gefunden werden, ob ein Modul wiederholt werden sollte</a:t>
          </a:r>
          <a:endParaRPr lang="en-US" sz="1800" kern="1200" dirty="0"/>
        </a:p>
      </dsp:txBody>
      <dsp:txXfrm>
        <a:off x="0" y="2236437"/>
        <a:ext cx="10610570" cy="792366"/>
      </dsp:txXfrm>
    </dsp:sp>
    <dsp:sp modelId="{FBE611E3-47B8-B340-B67B-505A502808CB}">
      <dsp:nvSpPr>
        <dsp:cNvPr id="0" name=""/>
        <dsp:cNvSpPr/>
      </dsp:nvSpPr>
      <dsp:spPr>
        <a:xfrm>
          <a:off x="0" y="2999457"/>
          <a:ext cx="10610570" cy="67497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de-DE" sz="1500" kern="1200" dirty="0"/>
            <a:t>Selbiges gilt, wenn dadurch eventuell das komplette Bildungsziel in Gefahr ist</a:t>
          </a:r>
          <a:endParaRPr lang="en-US" sz="1500" kern="1200" dirty="0"/>
        </a:p>
      </dsp:txBody>
      <dsp:txXfrm>
        <a:off x="0" y="2999457"/>
        <a:ext cx="10610570" cy="674978"/>
      </dsp:txXfrm>
    </dsp:sp>
    <dsp:sp modelId="{BA1D6447-0849-524A-8D7A-4A077299F048}">
      <dsp:nvSpPr>
        <dsp:cNvPr id="0" name=""/>
        <dsp:cNvSpPr/>
      </dsp:nvSpPr>
      <dsp:spPr>
        <a:xfrm rot="10800000">
          <a:off x="0" y="0"/>
          <a:ext cx="10610570" cy="2256777"/>
        </a:xfrm>
        <a:prstGeom prst="upArrowCallout">
          <a:avLst/>
        </a:prstGeom>
        <a:gradFill rotWithShape="0">
          <a:gsLst>
            <a:gs pos="0">
              <a:schemeClr val="accent2">
                <a:shade val="80000"/>
                <a:hueOff val="-349907"/>
                <a:satOff val="-22670"/>
                <a:lumOff val="30653"/>
                <a:alphaOff val="0"/>
                <a:satMod val="103000"/>
                <a:lumMod val="102000"/>
                <a:tint val="94000"/>
              </a:schemeClr>
            </a:gs>
            <a:gs pos="50000">
              <a:schemeClr val="accent2">
                <a:shade val="80000"/>
                <a:hueOff val="-349907"/>
                <a:satOff val="-22670"/>
                <a:lumOff val="30653"/>
                <a:alphaOff val="0"/>
                <a:satMod val="110000"/>
                <a:lumMod val="100000"/>
                <a:shade val="100000"/>
              </a:schemeClr>
            </a:gs>
            <a:gs pos="100000">
              <a:schemeClr val="accent2">
                <a:shade val="80000"/>
                <a:hueOff val="-349907"/>
                <a:satOff val="-22670"/>
                <a:lumOff val="306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de-DE" sz="1800" kern="1200"/>
            <a:t>Im Krankheitsfall: Ärztliche Krankschreibung ab Tag 1</a:t>
          </a:r>
          <a:endParaRPr lang="en-US" sz="1800" kern="1200"/>
        </a:p>
      </dsp:txBody>
      <dsp:txXfrm rot="-10800000">
        <a:off x="0" y="0"/>
        <a:ext cx="10610570" cy="792128"/>
      </dsp:txXfrm>
    </dsp:sp>
    <dsp:sp modelId="{A84E0AF0-3375-B24C-8782-0FD6DD7EDB89}">
      <dsp:nvSpPr>
        <dsp:cNvPr id="0" name=""/>
        <dsp:cNvSpPr/>
      </dsp:nvSpPr>
      <dsp:spPr>
        <a:xfrm>
          <a:off x="0" y="796066"/>
          <a:ext cx="2652642" cy="1351617"/>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de-DE" sz="1400" kern="1200" dirty="0"/>
            <a:t>Sie müssen weiterhin die Arbeitsunfähigkeitsbescheinigung (AUB) </a:t>
          </a:r>
          <a:r>
            <a:rPr lang="de-DE" sz="1400" b="1" kern="1200" dirty="0"/>
            <a:t>in Papierform aktiv</a:t>
          </a:r>
          <a:r>
            <a:rPr lang="de-DE" sz="1400" kern="1200" dirty="0"/>
            <a:t> bei Ihrem Arzt einfordern und </a:t>
          </a:r>
          <a:r>
            <a:rPr lang="de-DE" sz="1400" b="1" kern="1200" dirty="0"/>
            <a:t>bei uns abgeben</a:t>
          </a:r>
          <a:endParaRPr lang="en-US" sz="1400" kern="1200" dirty="0"/>
        </a:p>
      </dsp:txBody>
      <dsp:txXfrm>
        <a:off x="0" y="796066"/>
        <a:ext cx="2652642" cy="1351617"/>
      </dsp:txXfrm>
    </dsp:sp>
    <dsp:sp modelId="{65BF1D37-FEC4-BE4D-BCC8-BABAC99192BA}">
      <dsp:nvSpPr>
        <dsp:cNvPr id="0" name=""/>
        <dsp:cNvSpPr/>
      </dsp:nvSpPr>
      <dsp:spPr>
        <a:xfrm>
          <a:off x="2652642" y="793799"/>
          <a:ext cx="2652642" cy="674776"/>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de-DE" sz="1500" b="1" kern="1200"/>
            <a:t>Alternativ stellt die Krankenkasse eine AUB aus </a:t>
          </a:r>
          <a:endParaRPr lang="en-US" sz="1500" kern="1200"/>
        </a:p>
      </dsp:txBody>
      <dsp:txXfrm>
        <a:off x="2652642" y="793799"/>
        <a:ext cx="2652642" cy="674776"/>
      </dsp:txXfrm>
    </dsp:sp>
    <dsp:sp modelId="{9E93F70D-FE8B-3F4C-B35F-4D9B7B4533D7}">
      <dsp:nvSpPr>
        <dsp:cNvPr id="0" name=""/>
        <dsp:cNvSpPr/>
      </dsp:nvSpPr>
      <dsp:spPr>
        <a:xfrm>
          <a:off x="5305285" y="793799"/>
          <a:ext cx="2652642" cy="674776"/>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de-DE" sz="1500" kern="1200"/>
            <a:t>wichtig: Es darf keine Diagnose drauf stehen, ggf. schwärzen Sie diese bitte</a:t>
          </a:r>
          <a:endParaRPr lang="en-US" sz="1500" kern="1200"/>
        </a:p>
      </dsp:txBody>
      <dsp:txXfrm>
        <a:off x="5305285" y="793799"/>
        <a:ext cx="2652642" cy="674776"/>
      </dsp:txXfrm>
    </dsp:sp>
    <dsp:sp modelId="{B2D4349E-57D5-0242-A81B-D4C0A292B37A}">
      <dsp:nvSpPr>
        <dsp:cNvPr id="0" name=""/>
        <dsp:cNvSpPr/>
      </dsp:nvSpPr>
      <dsp:spPr>
        <a:xfrm>
          <a:off x="7957927" y="793799"/>
          <a:ext cx="2652642" cy="674776"/>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de-DE" sz="1500" kern="1200" dirty="0"/>
            <a:t>Wir übernehmen die Kommunikation mit der Agentur bzw. Jobcenter</a:t>
          </a:r>
          <a:endParaRPr lang="en-US" sz="1500" kern="1200" dirty="0"/>
        </a:p>
      </dsp:txBody>
      <dsp:txXfrm>
        <a:off x="7957927" y="793799"/>
        <a:ext cx="2652642" cy="674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C1F2F-227A-DC4C-AE9C-9FD5D4E3F89C}">
      <dsp:nvSpPr>
        <dsp:cNvPr id="0" name=""/>
        <dsp:cNvSpPr/>
      </dsp:nvSpPr>
      <dsp:spPr>
        <a:xfrm>
          <a:off x="0" y="0"/>
          <a:ext cx="8425079" cy="9930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a:t>Sofern vorgesehen, erhalten Sie das Buch bzw. mehrere Bücher vor einem Modul als Leihgabe oder zum Verbleib.</a:t>
          </a:r>
          <a:endParaRPr lang="en-US" sz="1800" kern="1200"/>
        </a:p>
      </dsp:txBody>
      <dsp:txXfrm>
        <a:off x="29085" y="29085"/>
        <a:ext cx="7353513" cy="934868"/>
      </dsp:txXfrm>
    </dsp:sp>
    <dsp:sp modelId="{ECB61796-9302-C846-8084-81B13AF7D933}">
      <dsp:nvSpPr>
        <dsp:cNvPr id="0" name=""/>
        <dsp:cNvSpPr/>
      </dsp:nvSpPr>
      <dsp:spPr>
        <a:xfrm>
          <a:off x="743389" y="1158544"/>
          <a:ext cx="8425079" cy="993038"/>
        </a:xfrm>
        <a:prstGeom prst="roundRect">
          <a:avLst>
            <a:gd name="adj" fmla="val 10000"/>
          </a:avLst>
        </a:prstGeom>
        <a:solidFill>
          <a:schemeClr val="accent5">
            <a:hueOff val="496582"/>
            <a:satOff val="288"/>
            <a:lumOff val="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t>Sie haben bei Vertragsabschluss vom Weiterbildungsmanagement mitgeteilt bekommen, zu welchem Modul Sie ein Buch erhalten. </a:t>
          </a:r>
          <a:br>
            <a:rPr lang="de-DE" sz="1800" kern="1200" dirty="0"/>
          </a:br>
          <a:r>
            <a:rPr lang="de-DE" sz="1800" kern="1200" dirty="0"/>
            <a:t>Fragen Sie gerne nochmal nach, falls hier Unklarheiten sind. </a:t>
          </a:r>
          <a:endParaRPr lang="en-US" sz="1800" kern="1200" dirty="0"/>
        </a:p>
      </dsp:txBody>
      <dsp:txXfrm>
        <a:off x="772474" y="1187629"/>
        <a:ext cx="6978044" cy="934868"/>
      </dsp:txXfrm>
    </dsp:sp>
    <dsp:sp modelId="{4C328E1C-0E7D-194C-ADA2-AAE4509D2454}">
      <dsp:nvSpPr>
        <dsp:cNvPr id="0" name=""/>
        <dsp:cNvSpPr/>
      </dsp:nvSpPr>
      <dsp:spPr>
        <a:xfrm>
          <a:off x="1486778" y="2317089"/>
          <a:ext cx="8425079" cy="993038"/>
        </a:xfrm>
        <a:prstGeom prst="roundRect">
          <a:avLst>
            <a:gd name="adj" fmla="val 10000"/>
          </a:avLst>
        </a:prstGeom>
        <a:solidFill>
          <a:schemeClr val="accent5">
            <a:hueOff val="993165"/>
            <a:satOff val="576"/>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t>Halten Sie dafür am besten Ihren Schulungsplan bereit und tragen entsprechend ein. </a:t>
          </a:r>
          <a:endParaRPr lang="en-US" sz="1800" kern="1200" dirty="0"/>
        </a:p>
      </dsp:txBody>
      <dsp:txXfrm>
        <a:off x="1515863" y="2346174"/>
        <a:ext cx="6978044" cy="934868"/>
      </dsp:txXfrm>
    </dsp:sp>
    <dsp:sp modelId="{A448C902-C433-3844-966B-594E506A9F9B}">
      <dsp:nvSpPr>
        <dsp:cNvPr id="0" name=""/>
        <dsp:cNvSpPr/>
      </dsp:nvSpPr>
      <dsp:spPr>
        <a:xfrm>
          <a:off x="7779604" y="753054"/>
          <a:ext cx="645474" cy="64547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924836" y="753054"/>
        <a:ext cx="355010" cy="485719"/>
      </dsp:txXfrm>
    </dsp:sp>
    <dsp:sp modelId="{1AD72ABE-7CF8-794F-BA2B-E2969A5013E7}">
      <dsp:nvSpPr>
        <dsp:cNvPr id="0" name=""/>
        <dsp:cNvSpPr/>
      </dsp:nvSpPr>
      <dsp:spPr>
        <a:xfrm>
          <a:off x="8522993" y="1904978"/>
          <a:ext cx="645474" cy="645474"/>
        </a:xfrm>
        <a:prstGeom prst="downArrow">
          <a:avLst>
            <a:gd name="adj1" fmla="val 55000"/>
            <a:gd name="adj2" fmla="val 45000"/>
          </a:avLst>
        </a:prstGeom>
        <a:solidFill>
          <a:schemeClr val="accent5">
            <a:tint val="40000"/>
            <a:alpha val="90000"/>
            <a:hueOff val="1241497"/>
            <a:satOff val="3204"/>
            <a:lumOff val="6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8668225" y="1904978"/>
        <a:ext cx="355010" cy="485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F0A0D-C972-4C43-9157-BF72672236C2}">
      <dsp:nvSpPr>
        <dsp:cNvPr id="0" name=""/>
        <dsp:cNvSpPr/>
      </dsp:nvSpPr>
      <dsp:spPr>
        <a:xfrm>
          <a:off x="1935" y="416565"/>
          <a:ext cx="4128327" cy="24769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t>WICHTIG</a:t>
          </a:r>
          <a:br>
            <a:rPr lang="de-DE" sz="1800" b="1" kern="1200" dirty="0"/>
          </a:br>
          <a:r>
            <a:rPr lang="de-DE" sz="1800" kern="1200" dirty="0"/>
            <a:t>Insbesondere bei Teilnehmer:innen, </a:t>
          </a:r>
          <a:br>
            <a:rPr lang="de-DE" sz="1800" kern="1200" dirty="0"/>
          </a:br>
          <a:r>
            <a:rPr lang="de-DE" sz="1800" kern="1200" dirty="0"/>
            <a:t>die länger bei uns sind: </a:t>
          </a:r>
          <a:endParaRPr lang="en-US" sz="1800" kern="1200" dirty="0"/>
        </a:p>
      </dsp:txBody>
      <dsp:txXfrm>
        <a:off x="74484" y="489114"/>
        <a:ext cx="3983229" cy="2331898"/>
      </dsp:txXfrm>
    </dsp:sp>
    <dsp:sp modelId="{72C2F0FA-D4DE-0D45-A073-8F5BAC066E3B}">
      <dsp:nvSpPr>
        <dsp:cNvPr id="0" name=""/>
        <dsp:cNvSpPr/>
      </dsp:nvSpPr>
      <dsp:spPr>
        <a:xfrm>
          <a:off x="4493556" y="1143151"/>
          <a:ext cx="875205" cy="102382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endParaRPr lang="en-US" sz="4400" kern="1200"/>
        </a:p>
      </dsp:txBody>
      <dsp:txXfrm>
        <a:off x="4493556" y="1347916"/>
        <a:ext cx="612644" cy="614295"/>
      </dsp:txXfrm>
    </dsp:sp>
    <dsp:sp modelId="{D9216995-EAFD-7148-AF77-8166E5B08209}">
      <dsp:nvSpPr>
        <dsp:cNvPr id="0" name=""/>
        <dsp:cNvSpPr/>
      </dsp:nvSpPr>
      <dsp:spPr>
        <a:xfrm>
          <a:off x="5781594" y="416565"/>
          <a:ext cx="4128327" cy="2476996"/>
        </a:xfrm>
        <a:prstGeom prst="roundRect">
          <a:avLst>
            <a:gd name="adj" fmla="val 10000"/>
          </a:avLst>
        </a:prstGeom>
        <a:solidFill>
          <a:schemeClr val="accent5">
            <a:hueOff val="993165"/>
            <a:satOff val="576"/>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a:solidFill>
                <a:schemeClr val="tx1">
                  <a:lumMod val="50000"/>
                </a:schemeClr>
              </a:solidFill>
            </a:rPr>
            <a:t>Sie </a:t>
          </a:r>
          <a:r>
            <a:rPr lang="de-DE" sz="1600" kern="1200" dirty="0">
              <a:solidFill>
                <a:schemeClr val="tx1">
                  <a:lumMod val="50000"/>
                </a:schemeClr>
              </a:solidFill>
            </a:rPr>
            <a:t>müssen sich </a:t>
          </a:r>
          <a:r>
            <a:rPr lang="de-DE" sz="1600" b="1" kern="1200" dirty="0">
              <a:solidFill>
                <a:schemeClr val="tx1">
                  <a:lumMod val="50000"/>
                </a:schemeClr>
              </a:solidFill>
            </a:rPr>
            <a:t>selbstständig</a:t>
          </a:r>
          <a:r>
            <a:rPr lang="de-DE" sz="1600" kern="1200" dirty="0">
              <a:solidFill>
                <a:schemeClr val="tx1">
                  <a:lumMod val="50000"/>
                </a:schemeClr>
              </a:solidFill>
            </a:rPr>
            <a:t> darum kümmern, dass Sie die Bücher auch </a:t>
          </a:r>
          <a:br>
            <a:rPr lang="de-DE" sz="1600" kern="1200" dirty="0">
              <a:solidFill>
                <a:schemeClr val="tx1">
                  <a:lumMod val="50000"/>
                </a:schemeClr>
              </a:solidFill>
            </a:rPr>
          </a:br>
          <a:r>
            <a:rPr lang="de-DE" sz="1600" kern="1200" dirty="0">
              <a:solidFill>
                <a:schemeClr val="tx1">
                  <a:lumMod val="50000"/>
                </a:schemeClr>
              </a:solidFill>
            </a:rPr>
            <a:t>rechtzeitig erhalten. </a:t>
          </a:r>
        </a:p>
        <a:p>
          <a:pPr lvl="0" algn="ctr" defTabSz="711200">
            <a:lnSpc>
              <a:spcPct val="90000"/>
            </a:lnSpc>
            <a:spcBef>
              <a:spcPct val="0"/>
            </a:spcBef>
            <a:spcAft>
              <a:spcPct val="35000"/>
            </a:spcAft>
          </a:pPr>
          <a:r>
            <a:rPr lang="de-DE" sz="1600" kern="1200" dirty="0">
              <a:solidFill>
                <a:schemeClr val="tx1">
                  <a:lumMod val="50000"/>
                </a:schemeClr>
              </a:solidFill>
            </a:rPr>
            <a:t>Idealerweise sagen Sie eine Woche vor dem Modulstart bei Ihrem jeweiligen Standort Bescheid, dass Sie das Buch für Modul X abholen möchten bzw. benötigen. </a:t>
          </a:r>
          <a:endParaRPr lang="en-US" sz="1600" kern="1200" dirty="0">
            <a:solidFill>
              <a:schemeClr val="tx1">
                <a:lumMod val="50000"/>
              </a:schemeClr>
            </a:solidFill>
          </a:endParaRPr>
        </a:p>
      </dsp:txBody>
      <dsp:txXfrm>
        <a:off x="5854143" y="489114"/>
        <a:ext cx="3983229" cy="23318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9790B-354B-CB49-9CB1-A87F67559695}">
      <dsp:nvSpPr>
        <dsp:cNvPr id="0" name=""/>
        <dsp:cNvSpPr/>
      </dsp:nvSpPr>
      <dsp:spPr>
        <a:xfrm>
          <a:off x="0" y="9909"/>
          <a:ext cx="7437403" cy="10628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de-DE" sz="1900" kern="1200" dirty="0"/>
            <a:t>Im Regelfall erhalten Sie die Modulunterlagen jedoch von Ihrer jeweiligen Dozentin bzw. Ihrem jeweiligen Dozenten während des Unterrichts. </a:t>
          </a:r>
          <a:endParaRPr lang="en-US" sz="1900" kern="1200" dirty="0"/>
        </a:p>
      </dsp:txBody>
      <dsp:txXfrm>
        <a:off x="51885" y="61794"/>
        <a:ext cx="7333633" cy="959101"/>
      </dsp:txXfrm>
    </dsp:sp>
    <dsp:sp modelId="{327F3AFE-1D92-5145-A5A2-8E20C88CF327}">
      <dsp:nvSpPr>
        <dsp:cNvPr id="0" name=""/>
        <dsp:cNvSpPr/>
      </dsp:nvSpPr>
      <dsp:spPr>
        <a:xfrm>
          <a:off x="0" y="1127501"/>
          <a:ext cx="7437403" cy="1062871"/>
        </a:xfrm>
        <a:prstGeom prst="roundRect">
          <a:avLst/>
        </a:prstGeom>
        <a:solidFill>
          <a:schemeClr val="accent5">
            <a:hueOff val="496582"/>
            <a:satOff val="288"/>
            <a:lumOff val="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de-DE" sz="1900" kern="1200"/>
            <a:t>Sie finden diese dann zum Beispiel via Ablage in einer Cloud, Moodle, Miro, Padlet oder sonstigem Tool, welches verwendet wird.</a:t>
          </a:r>
          <a:endParaRPr lang="en-US" sz="1900" kern="1200"/>
        </a:p>
      </dsp:txBody>
      <dsp:txXfrm>
        <a:off x="51885" y="1179386"/>
        <a:ext cx="7333633" cy="959101"/>
      </dsp:txXfrm>
    </dsp:sp>
    <dsp:sp modelId="{0F010701-AAB6-C84A-ACF6-92DB7DE01406}">
      <dsp:nvSpPr>
        <dsp:cNvPr id="0" name=""/>
        <dsp:cNvSpPr/>
      </dsp:nvSpPr>
      <dsp:spPr>
        <a:xfrm>
          <a:off x="0" y="2245093"/>
          <a:ext cx="7437403" cy="1062871"/>
        </a:xfrm>
        <a:prstGeom prst="roundRect">
          <a:avLst/>
        </a:prstGeom>
        <a:solidFill>
          <a:schemeClr val="accent5">
            <a:hueOff val="993165"/>
            <a:satOff val="576"/>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de-DE" sz="1900" kern="1200"/>
            <a:t>WICHTIG: Kommunizieren Sie rechtzeitig, wenn Sie mit den eingesetzten Medien/Unterlagen nicht zurechtkommen, damit der:die Dozent:in dafür eine Lösung finden kann.</a:t>
          </a:r>
          <a:endParaRPr lang="en-US" sz="1900" kern="1200"/>
        </a:p>
      </dsp:txBody>
      <dsp:txXfrm>
        <a:off x="51885" y="2296978"/>
        <a:ext cx="7333633" cy="95910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1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2944283" cy="49656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7" y="2"/>
            <a:ext cx="2944283" cy="496569"/>
          </a:xfrm>
          <a:prstGeom prst="rect">
            <a:avLst/>
          </a:prstGeom>
        </p:spPr>
        <p:txBody>
          <a:bodyPr vert="horz" lIns="91440" tIns="45720" rIns="91440" bIns="45720" rtlCol="0"/>
          <a:lstStyle>
            <a:lvl1pPr algn="r">
              <a:defRPr sz="1200"/>
            </a:lvl1pPr>
          </a:lstStyle>
          <a:p>
            <a:fld id="{A087EC9B-A8A8-487C-98BC-8ECA2148F84E}" type="datetimeFigureOut">
              <a:rPr lang="de-DE" smtClean="0"/>
              <a:t>24.07.2024</a:t>
            </a:fld>
            <a:endParaRPr lang="de-DE"/>
          </a:p>
        </p:txBody>
      </p:sp>
      <p:sp>
        <p:nvSpPr>
          <p:cNvPr id="4" name="Fußzeilenplatzhalter 3"/>
          <p:cNvSpPr>
            <a:spLocks noGrp="1"/>
          </p:cNvSpPr>
          <p:nvPr>
            <p:ph type="ftr" sz="quarter" idx="2"/>
          </p:nvPr>
        </p:nvSpPr>
        <p:spPr>
          <a:xfrm>
            <a:off x="2" y="9433110"/>
            <a:ext cx="2944283" cy="49656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7" y="9433110"/>
            <a:ext cx="2944283" cy="496569"/>
          </a:xfrm>
          <a:prstGeom prst="rect">
            <a:avLst/>
          </a:prstGeom>
        </p:spPr>
        <p:txBody>
          <a:bodyPr vert="horz" lIns="91440" tIns="45720" rIns="91440" bIns="45720" rtlCol="0" anchor="b"/>
          <a:lstStyle>
            <a:lvl1pPr algn="r">
              <a:defRPr sz="1200"/>
            </a:lvl1pPr>
          </a:lstStyle>
          <a:p>
            <a:fld id="{803AA2BD-A128-42E0-A32D-817271D54003}" type="slidenum">
              <a:rPr lang="de-DE" smtClean="0"/>
              <a:t>‹Nr.›</a:t>
            </a:fld>
            <a:endParaRPr lang="de-DE"/>
          </a:p>
        </p:txBody>
      </p:sp>
    </p:spTree>
    <p:extLst>
      <p:ext uri="{BB962C8B-B14F-4D97-AF65-F5344CB8AC3E}">
        <p14:creationId xmlns:p14="http://schemas.microsoft.com/office/powerpoint/2010/main" val="215168096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7T08:20:58.65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16383,'57'0'0,"-10"0"0,-39 0 0,0 0 0,0 0 0,0 0 0,1 0 0,-1 0 0,0 0 0,0 0 0,1 0 0,-1 0 0,0 0 0,1 0 0,-1 0 0,0 0 0,0 0 0,0 0 0,1 0 0,-1 0 0,0 0 0,-1 0 0,1 0 0,0 0 0,0 0 0,0 0 0,-1 0 0,6 0 0,-3 0 0,7 0 0,-7 0 0,3 0 0,-5 0 0,5 0 0,-4 0 0,4 0 0,-4 0 0,-1 0 0,0 0 0,1 0 0,-1 0 0,1 0 0,-1 0 0,0 0 0,0 0 0,0 0 0,-3 3 0,-2-2 0,-3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7T08:21:01.063"/>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4"/>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7" y="4"/>
            <a:ext cx="2944283" cy="498295"/>
          </a:xfrm>
          <a:prstGeom prst="rect">
            <a:avLst/>
          </a:prstGeom>
        </p:spPr>
        <p:txBody>
          <a:bodyPr vert="horz" lIns="91440" tIns="45720" rIns="91440" bIns="45720" rtlCol="0"/>
          <a:lstStyle>
            <a:lvl1pPr algn="r">
              <a:defRPr sz="1200"/>
            </a:lvl1pPr>
          </a:lstStyle>
          <a:p>
            <a:fld id="{B42D2857-A186-384F-90E9-2F62482C17E7}" type="datetimeFigureOut">
              <a:rPr lang="de-DE" smtClean="0"/>
              <a:t>24.07.2024</a:t>
            </a:fld>
            <a:endParaRPr lang="de-DE"/>
          </a:p>
        </p:txBody>
      </p:sp>
      <p:sp>
        <p:nvSpPr>
          <p:cNvPr id="4" name="Folienbildplatzhalter 3"/>
          <p:cNvSpPr>
            <a:spLocks noGrp="1" noRot="1" noChangeAspect="1"/>
          </p:cNvSpPr>
          <p:nvPr>
            <p:ph type="sldImg" idx="2"/>
          </p:nvPr>
        </p:nvSpPr>
        <p:spPr>
          <a:xfrm>
            <a:off x="417513" y="1239838"/>
            <a:ext cx="5959475" cy="33528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9488"/>
            <a:ext cx="5435600" cy="391048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33110"/>
            <a:ext cx="2944283" cy="49829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7" y="9433110"/>
            <a:ext cx="2944283" cy="498294"/>
          </a:xfrm>
          <a:prstGeom prst="rect">
            <a:avLst/>
          </a:prstGeom>
        </p:spPr>
        <p:txBody>
          <a:bodyPr vert="horz" lIns="91440" tIns="45720" rIns="91440" bIns="45720" rtlCol="0" anchor="b"/>
          <a:lstStyle>
            <a:lvl1pPr algn="r">
              <a:defRPr sz="1200"/>
            </a:lvl1pPr>
          </a:lstStyle>
          <a:p>
            <a:fld id="{77647687-C002-B94A-90EE-F18AE82D9D68}" type="slidenum">
              <a:rPr lang="de-DE" smtClean="0"/>
              <a:t>‹Nr.›</a:t>
            </a:fld>
            <a:endParaRPr lang="de-DE"/>
          </a:p>
        </p:txBody>
      </p:sp>
    </p:spTree>
    <p:extLst>
      <p:ext uri="{BB962C8B-B14F-4D97-AF65-F5344CB8AC3E}">
        <p14:creationId xmlns:p14="http://schemas.microsoft.com/office/powerpoint/2010/main" val="4292215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1</a:t>
            </a:fld>
            <a:endParaRPr lang="de-DE"/>
          </a:p>
        </p:txBody>
      </p:sp>
    </p:spTree>
    <p:extLst>
      <p:ext uri="{BB962C8B-B14F-4D97-AF65-F5344CB8AC3E}">
        <p14:creationId xmlns:p14="http://schemas.microsoft.com/office/powerpoint/2010/main" val="141717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18</a:t>
            </a:fld>
            <a:endParaRPr lang="de-DE"/>
          </a:p>
        </p:txBody>
      </p:sp>
    </p:spTree>
    <p:extLst>
      <p:ext uri="{BB962C8B-B14F-4D97-AF65-F5344CB8AC3E}">
        <p14:creationId xmlns:p14="http://schemas.microsoft.com/office/powerpoint/2010/main" val="179669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24</a:t>
            </a:fld>
            <a:endParaRPr lang="de-DE"/>
          </a:p>
        </p:txBody>
      </p:sp>
    </p:spTree>
    <p:extLst>
      <p:ext uri="{BB962C8B-B14F-4D97-AF65-F5344CB8AC3E}">
        <p14:creationId xmlns:p14="http://schemas.microsoft.com/office/powerpoint/2010/main" val="289864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Krankenscheine</a:t>
            </a:r>
            <a:r>
              <a:rPr lang="de-DE" baseline="0" dirty="0"/>
              <a:t> werden zusammen mit der Fehlzeitenmeldung 1x/Monat weitergeleitet, sie müssen also nicht an den AV gesendet werden. </a:t>
            </a:r>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26</a:t>
            </a:fld>
            <a:endParaRPr lang="de-DE"/>
          </a:p>
        </p:txBody>
      </p:sp>
    </p:spTree>
    <p:extLst>
      <p:ext uri="{BB962C8B-B14F-4D97-AF65-F5344CB8AC3E}">
        <p14:creationId xmlns:p14="http://schemas.microsoft.com/office/powerpoint/2010/main" val="287910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23050" cy="3725862"/>
          </a:xfrm>
        </p:spPr>
      </p:sp>
      <p:sp>
        <p:nvSpPr>
          <p:cNvPr id="3" name="Notizenplatzhalter 2"/>
          <p:cNvSpPr>
            <a:spLocks noGrp="1"/>
          </p:cNvSpPr>
          <p:nvPr>
            <p:ph type="body" idx="1"/>
          </p:nvPr>
        </p:nvSpPr>
        <p:spPr/>
        <p:txBody>
          <a:bodyPr/>
          <a:lstStyle/>
          <a:p>
            <a:pPr>
              <a:defRPr/>
            </a:pPr>
            <a:r>
              <a:rPr lang="de-DE" dirty="0"/>
              <a:t>Individuell: Zusammenstellung der Fach-Module und Coaching-Angebote anhand Ihrer persönlichen und fachlichen Bedürfnisse.</a:t>
            </a:r>
          </a:p>
          <a:p>
            <a:pPr>
              <a:defRPr/>
            </a:pPr>
            <a:r>
              <a:rPr lang="de-DE" dirty="0"/>
              <a:t>Zeitnah: Regelmäßige Starttermine und flexibles Zeitmodell.</a:t>
            </a:r>
          </a:p>
          <a:p>
            <a:pPr>
              <a:defRPr/>
            </a:pPr>
            <a:r>
              <a:rPr lang="de-DE" dirty="0"/>
              <a:t>Kompetenzorientiert: Angeleitete Anwendung des erlernten Wissens.</a:t>
            </a:r>
          </a:p>
          <a:p>
            <a:pPr>
              <a:defRPr/>
            </a:pPr>
            <a:endParaRPr lang="de-DE" dirty="0"/>
          </a:p>
          <a:p>
            <a:pPr>
              <a:defRPr/>
            </a:pPr>
            <a:endParaRPr lang="de-DE" dirty="0"/>
          </a:p>
          <a:p>
            <a:pPr>
              <a:defRPr/>
            </a:pPr>
            <a:endParaRPr lang="de-DE" dirty="0"/>
          </a:p>
          <a:p>
            <a:endParaRPr lang="de-DE" dirty="0"/>
          </a:p>
        </p:txBody>
      </p:sp>
      <p:sp>
        <p:nvSpPr>
          <p:cNvPr id="4" name="Foliennummernplatzhalter 3"/>
          <p:cNvSpPr>
            <a:spLocks noGrp="1"/>
          </p:cNvSpPr>
          <p:nvPr>
            <p:ph type="sldNum" sz="quarter" idx="5"/>
          </p:nvPr>
        </p:nvSpPr>
        <p:spPr/>
        <p:txBody>
          <a:bodyPr/>
          <a:lstStyle/>
          <a:p>
            <a:fld id="{F36E8AFE-92C3-2A47-B6AA-229E05AF5ED7}" type="slidenum">
              <a:rPr lang="de-DE" smtClean="0">
                <a:solidFill>
                  <a:prstClr val="black"/>
                </a:solidFill>
              </a:rPr>
              <a:pPr/>
              <a:t>28</a:t>
            </a:fld>
            <a:endParaRPr lang="de-DE">
              <a:solidFill>
                <a:prstClr val="black"/>
              </a:solidFill>
            </a:endParaRPr>
          </a:p>
        </p:txBody>
      </p:sp>
    </p:spTree>
    <p:extLst>
      <p:ext uri="{BB962C8B-B14F-4D97-AF65-F5344CB8AC3E}">
        <p14:creationId xmlns:p14="http://schemas.microsoft.com/office/powerpoint/2010/main" val="3116317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647687-C002-B94A-90EE-F18AE82D9D68}" type="slidenum">
              <a:rPr lang="de-DE">
                <a:solidFill>
                  <a:prstClr val="black"/>
                </a:solidFill>
                <a:latin typeface="Calibri" panose="020F0502020204030204"/>
              </a:rPr>
              <a:pPr>
                <a:defRPr/>
              </a:pPr>
              <a:t>29</a:t>
            </a:fld>
            <a:endParaRPr lang="de-DE">
              <a:solidFill>
                <a:prstClr val="black"/>
              </a:solidFill>
              <a:latin typeface="Calibri" panose="020F0502020204030204"/>
            </a:endParaRPr>
          </a:p>
        </p:txBody>
      </p:sp>
    </p:spTree>
    <p:extLst>
      <p:ext uri="{BB962C8B-B14F-4D97-AF65-F5344CB8AC3E}">
        <p14:creationId xmlns:p14="http://schemas.microsoft.com/office/powerpoint/2010/main" val="272138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647687-C002-B94A-90EE-F18AE82D9D68}" type="slidenum">
              <a:rPr lang="de-DE">
                <a:solidFill>
                  <a:prstClr val="black"/>
                </a:solidFill>
                <a:latin typeface="Calibri" panose="020F0502020204030204"/>
              </a:rPr>
              <a:pPr>
                <a:defRPr/>
              </a:pPr>
              <a:t>30</a:t>
            </a:fld>
            <a:endParaRPr lang="de-DE">
              <a:solidFill>
                <a:prstClr val="black"/>
              </a:solidFill>
              <a:latin typeface="Calibri" panose="020F0502020204030204"/>
            </a:endParaRPr>
          </a:p>
        </p:txBody>
      </p:sp>
    </p:spTree>
    <p:extLst>
      <p:ext uri="{BB962C8B-B14F-4D97-AF65-F5344CB8AC3E}">
        <p14:creationId xmlns:p14="http://schemas.microsoft.com/office/powerpoint/2010/main" val="1504013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647687-C002-B94A-90EE-F18AE82D9D68}" type="slidenum">
              <a:rPr lang="de-DE">
                <a:solidFill>
                  <a:prstClr val="black"/>
                </a:solidFill>
                <a:latin typeface="Calibri" panose="020F0502020204030204"/>
              </a:rPr>
              <a:pPr>
                <a:defRPr/>
              </a:pPr>
              <a:t>31</a:t>
            </a:fld>
            <a:endParaRPr lang="de-DE">
              <a:solidFill>
                <a:prstClr val="black"/>
              </a:solidFill>
              <a:latin typeface="Calibri" panose="020F0502020204030204"/>
            </a:endParaRPr>
          </a:p>
        </p:txBody>
      </p:sp>
    </p:spTree>
    <p:extLst>
      <p:ext uri="{BB962C8B-B14F-4D97-AF65-F5344CB8AC3E}">
        <p14:creationId xmlns:p14="http://schemas.microsoft.com/office/powerpoint/2010/main" val="272138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Hinweis geben, die. Fragen über den individuellen Chat zu stellen! Und das es aber auch eine </a:t>
            </a:r>
            <a:r>
              <a:rPr lang="de-DE" dirty="0" err="1"/>
              <a:t>zeitlang</a:t>
            </a:r>
            <a:r>
              <a:rPr lang="de-DE" dirty="0"/>
              <a:t> dauern kann, bis die Antwort kommt</a:t>
            </a:r>
          </a:p>
          <a:p>
            <a:r>
              <a:rPr lang="de-DE" dirty="0"/>
              <a:t>Bitte NICHT am Empfang. Fragen stellen ;) </a:t>
            </a:r>
          </a:p>
        </p:txBody>
      </p:sp>
      <p:sp>
        <p:nvSpPr>
          <p:cNvPr id="4" name="Foliennummernplatzhalter 3"/>
          <p:cNvSpPr>
            <a:spLocks noGrp="1"/>
          </p:cNvSpPr>
          <p:nvPr>
            <p:ph type="sldNum" sz="quarter" idx="5"/>
          </p:nvPr>
        </p:nvSpPr>
        <p:spPr/>
        <p:txBody>
          <a:bodyPr/>
          <a:lstStyle/>
          <a:p>
            <a:fld id="{77647687-C002-B94A-90EE-F18AE82D9D68}" type="slidenum">
              <a:rPr lang="de-DE" smtClean="0"/>
              <a:t>37</a:t>
            </a:fld>
            <a:endParaRPr lang="de-DE"/>
          </a:p>
        </p:txBody>
      </p:sp>
    </p:spTree>
    <p:extLst>
      <p:ext uri="{BB962C8B-B14F-4D97-AF65-F5344CB8AC3E}">
        <p14:creationId xmlns:p14="http://schemas.microsoft.com/office/powerpoint/2010/main" val="7202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Fragen, ob jede/r einen Schulungsplan</a:t>
            </a:r>
            <a:r>
              <a:rPr lang="de-DE" baseline="0" dirty="0"/>
              <a:t> hat </a:t>
            </a:r>
            <a:r>
              <a:rPr lang="de-DE" baseline="0" dirty="0">
                <a:sym typeface="Wingdings" panose="05000000000000000000" pitchFamily="2" charset="2"/>
              </a:rPr>
              <a:t> wenn nicht, dann am Empfang des jeweiligen Standortes anrufen und darum bitten</a:t>
            </a:r>
            <a:endParaRPr lang="de-DE" dirty="0"/>
          </a:p>
          <a:p>
            <a:r>
              <a:rPr lang="de-DE" dirty="0"/>
              <a:t>Ansprechperson: Die Person, die Sie beraten hat. </a:t>
            </a:r>
            <a:r>
              <a:rPr lang="de-DE" dirty="0">
                <a:sym typeface="Wingdings" pitchFamily="2" charset="2"/>
              </a:rPr>
              <a:t> steht unten auf dem Schulungsplan</a:t>
            </a:r>
          </a:p>
          <a:p>
            <a:r>
              <a:rPr lang="de-DE" dirty="0">
                <a:sym typeface="Wingdings" pitchFamily="2" charset="2"/>
              </a:rPr>
              <a:t>Kringeln Sie sich den letzten Tag von jedem Modul ein </a:t>
            </a:r>
          </a:p>
          <a:p>
            <a:r>
              <a:rPr lang="de-DE" dirty="0">
                <a:sym typeface="Wingdings" pitchFamily="2" charset="2"/>
              </a:rPr>
              <a:t>Ein Modulwechsel ist immer ein Indiz für einen Raumwechsel, eines neues Skript/Buch welches sich abgeholt werden muss (mindestens 3 Tage</a:t>
            </a:r>
            <a:r>
              <a:rPr lang="de-DE" baseline="0" dirty="0">
                <a:sym typeface="Wingdings" pitchFamily="2" charset="2"/>
              </a:rPr>
              <a:t> vorab beim Standort anfordern bzw. anmelden zum abholen) </a:t>
            </a:r>
            <a:r>
              <a:rPr lang="de-DE" dirty="0">
                <a:sym typeface="Wingdings" pitchFamily="2" charset="2"/>
              </a:rPr>
              <a:t>oder eine Leistungskontrolle</a:t>
            </a:r>
            <a:endParaRPr lang="de-DE" dirty="0"/>
          </a:p>
        </p:txBody>
      </p:sp>
      <p:sp>
        <p:nvSpPr>
          <p:cNvPr id="4" name="Foliennummernplatzhalter 3"/>
          <p:cNvSpPr>
            <a:spLocks noGrp="1"/>
          </p:cNvSpPr>
          <p:nvPr>
            <p:ph type="sldNum" sz="quarter" idx="5"/>
          </p:nvPr>
        </p:nvSpPr>
        <p:spPr/>
        <p:txBody>
          <a:bodyPr/>
          <a:lstStyle/>
          <a:p>
            <a:fld id="{77647687-C002-B94A-90EE-F18AE82D9D68}" type="slidenum">
              <a:rPr lang="de-DE" smtClean="0"/>
              <a:t>39</a:t>
            </a:fld>
            <a:endParaRPr lang="de-DE"/>
          </a:p>
        </p:txBody>
      </p:sp>
    </p:spTree>
    <p:extLst>
      <p:ext uri="{BB962C8B-B14F-4D97-AF65-F5344CB8AC3E}">
        <p14:creationId xmlns:p14="http://schemas.microsoft.com/office/powerpoint/2010/main" val="270742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7647687-C002-B94A-90EE-F18AE82D9D68}" type="slidenum">
              <a:rPr lang="de-DE" smtClean="0"/>
              <a:t>40</a:t>
            </a:fld>
            <a:endParaRPr lang="de-DE"/>
          </a:p>
        </p:txBody>
      </p:sp>
    </p:spTree>
    <p:extLst>
      <p:ext uri="{BB962C8B-B14F-4D97-AF65-F5344CB8AC3E}">
        <p14:creationId xmlns:p14="http://schemas.microsoft.com/office/powerpoint/2010/main" val="535667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647687-C002-B94A-90EE-F18AE82D9D68}" type="slidenum">
              <a:rPr lang="de-DE" smtClean="0"/>
              <a:t>5</a:t>
            </a:fld>
            <a:endParaRPr lang="de-DE"/>
          </a:p>
        </p:txBody>
      </p:sp>
    </p:spTree>
    <p:extLst>
      <p:ext uri="{BB962C8B-B14F-4D97-AF65-F5344CB8AC3E}">
        <p14:creationId xmlns:p14="http://schemas.microsoft.com/office/powerpoint/2010/main" val="87138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647687-C002-B94A-90EE-F18AE82D9D68}" type="slidenum">
              <a:rPr lang="de-DE" smtClean="0"/>
              <a:t>45</a:t>
            </a:fld>
            <a:endParaRPr lang="de-DE"/>
          </a:p>
        </p:txBody>
      </p:sp>
    </p:spTree>
    <p:extLst>
      <p:ext uri="{BB962C8B-B14F-4D97-AF65-F5344CB8AC3E}">
        <p14:creationId xmlns:p14="http://schemas.microsoft.com/office/powerpoint/2010/main" val="2572324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7647687-C002-B94A-90EE-F18AE82D9D68}" type="slidenum">
              <a:rPr lang="de-DE" smtClean="0"/>
              <a:t>46</a:t>
            </a:fld>
            <a:endParaRPr lang="de-DE"/>
          </a:p>
        </p:txBody>
      </p:sp>
    </p:spTree>
    <p:extLst>
      <p:ext uri="{BB962C8B-B14F-4D97-AF65-F5344CB8AC3E}">
        <p14:creationId xmlns:p14="http://schemas.microsoft.com/office/powerpoint/2010/main" val="2572324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50</a:t>
            </a:fld>
            <a:endParaRPr lang="de-DE"/>
          </a:p>
        </p:txBody>
      </p:sp>
    </p:spTree>
    <p:extLst>
      <p:ext uri="{BB962C8B-B14F-4D97-AF65-F5344CB8AC3E}">
        <p14:creationId xmlns:p14="http://schemas.microsoft.com/office/powerpoint/2010/main" val="270886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647687-C002-B94A-90EE-F18AE82D9D68}" type="slidenum">
              <a:rPr lang="de-DE">
                <a:solidFill>
                  <a:prstClr val="black"/>
                </a:solidFill>
                <a:latin typeface="Calibri" panose="020F0502020204030204"/>
              </a:rPr>
              <a:pPr>
                <a:defRPr/>
              </a:pPr>
              <a:t>61</a:t>
            </a:fld>
            <a:endParaRPr lang="de-DE">
              <a:solidFill>
                <a:prstClr val="black"/>
              </a:solidFill>
              <a:latin typeface="Calibri" panose="020F0502020204030204"/>
            </a:endParaRPr>
          </a:p>
        </p:txBody>
      </p:sp>
    </p:spTree>
    <p:extLst>
      <p:ext uri="{BB962C8B-B14F-4D97-AF65-F5344CB8AC3E}">
        <p14:creationId xmlns:p14="http://schemas.microsoft.com/office/powerpoint/2010/main" val="2848034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23050" cy="3725862"/>
          </a:xfrm>
        </p:spPr>
      </p:sp>
      <p:sp>
        <p:nvSpPr>
          <p:cNvPr id="3" name="Notizenplatzhalter 2"/>
          <p:cNvSpPr>
            <a:spLocks noGrp="1"/>
          </p:cNvSpPr>
          <p:nvPr>
            <p:ph type="body" idx="1"/>
          </p:nvPr>
        </p:nvSpPr>
        <p:spPr/>
        <p:txBody>
          <a:bodyPr/>
          <a:lstStyle/>
          <a:p>
            <a:pPr>
              <a:defRPr/>
            </a:pPr>
            <a:r>
              <a:rPr lang="de-DE" dirty="0"/>
              <a:t>Individuell: Zusammenstellung der Fach-Module und Coaching-Angebote anhand Ihrer persönlichen und fachlichen Bedürfnisse.</a:t>
            </a:r>
          </a:p>
          <a:p>
            <a:pPr>
              <a:defRPr/>
            </a:pPr>
            <a:r>
              <a:rPr lang="de-DE" dirty="0"/>
              <a:t>Zeitnah: Regelmäßige Starttermine und flexibles Zeitmodell.</a:t>
            </a:r>
          </a:p>
          <a:p>
            <a:pPr>
              <a:defRPr/>
            </a:pPr>
            <a:r>
              <a:rPr lang="de-DE" dirty="0"/>
              <a:t>Kompetenzorientiert: Angeleitete Anwendung des erlernten Wissens.</a:t>
            </a:r>
          </a:p>
          <a:p>
            <a:pPr>
              <a:defRPr/>
            </a:pPr>
            <a:endParaRPr lang="de-DE" dirty="0"/>
          </a:p>
          <a:p>
            <a:pPr>
              <a:defRPr/>
            </a:pPr>
            <a:endParaRPr lang="de-DE" dirty="0"/>
          </a:p>
          <a:p>
            <a:pPr>
              <a:defRPr/>
            </a:pPr>
            <a:endParaRPr lang="de-DE" dirty="0"/>
          </a:p>
          <a:p>
            <a:endParaRPr lang="de-DE" dirty="0"/>
          </a:p>
        </p:txBody>
      </p:sp>
      <p:sp>
        <p:nvSpPr>
          <p:cNvPr id="4" name="Foliennummernplatzhalter 3"/>
          <p:cNvSpPr>
            <a:spLocks noGrp="1"/>
          </p:cNvSpPr>
          <p:nvPr>
            <p:ph type="sldNum" sz="quarter" idx="5"/>
          </p:nvPr>
        </p:nvSpPr>
        <p:spPr/>
        <p:txBody>
          <a:bodyPr/>
          <a:lstStyle/>
          <a:p>
            <a:fld id="{F36E8AFE-92C3-2A47-B6AA-229E05AF5ED7}" type="slidenum">
              <a:rPr lang="de-DE" smtClean="0">
                <a:solidFill>
                  <a:prstClr val="black"/>
                </a:solidFill>
              </a:rPr>
              <a:pPr/>
              <a:t>62</a:t>
            </a:fld>
            <a:endParaRPr lang="de-DE">
              <a:solidFill>
                <a:prstClr val="black"/>
              </a:solidFill>
            </a:endParaRPr>
          </a:p>
        </p:txBody>
      </p:sp>
    </p:spTree>
    <p:extLst>
      <p:ext uri="{BB962C8B-B14F-4D97-AF65-F5344CB8AC3E}">
        <p14:creationId xmlns:p14="http://schemas.microsoft.com/office/powerpoint/2010/main" val="3116317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725" y="744538"/>
            <a:ext cx="6623050" cy="3725862"/>
          </a:xfrm>
        </p:spPr>
      </p:sp>
      <p:sp>
        <p:nvSpPr>
          <p:cNvPr id="3" name="Notizenplatzhalter 2"/>
          <p:cNvSpPr>
            <a:spLocks noGrp="1"/>
          </p:cNvSpPr>
          <p:nvPr>
            <p:ph type="body" idx="1"/>
          </p:nvPr>
        </p:nvSpPr>
        <p:spPr/>
        <p:txBody>
          <a:bodyPr/>
          <a:lstStyle/>
          <a:p>
            <a:pPr>
              <a:defRPr/>
            </a:pPr>
            <a:r>
              <a:rPr lang="de-DE" dirty="0"/>
              <a:t>Individuell: Zusammenstellung der Fach-Module und Coaching-Angebote anhand Ihrer persönlichen und fachlichen Bedürfnisse.</a:t>
            </a:r>
          </a:p>
          <a:p>
            <a:pPr>
              <a:defRPr/>
            </a:pPr>
            <a:r>
              <a:rPr lang="de-DE" dirty="0"/>
              <a:t>Zeitnah: Regelmäßige Starttermine und flexibles Zeitmodell.</a:t>
            </a:r>
          </a:p>
          <a:p>
            <a:pPr>
              <a:defRPr/>
            </a:pPr>
            <a:r>
              <a:rPr lang="de-DE" dirty="0"/>
              <a:t>Kompetenzorientiert: Angeleitete Anwendung des erlernten Wissens.</a:t>
            </a:r>
          </a:p>
          <a:p>
            <a:pPr>
              <a:defRPr/>
            </a:pPr>
            <a:endParaRPr lang="de-DE" dirty="0"/>
          </a:p>
          <a:p>
            <a:pPr>
              <a:defRPr/>
            </a:pPr>
            <a:endParaRPr lang="de-DE" dirty="0"/>
          </a:p>
          <a:p>
            <a:pPr>
              <a:defRPr/>
            </a:pPr>
            <a:endParaRPr lang="de-DE" dirty="0"/>
          </a:p>
          <a:p>
            <a:endParaRPr lang="de-DE" dirty="0"/>
          </a:p>
        </p:txBody>
      </p:sp>
      <p:sp>
        <p:nvSpPr>
          <p:cNvPr id="4" name="Foliennummernplatzhalter 3"/>
          <p:cNvSpPr>
            <a:spLocks noGrp="1"/>
          </p:cNvSpPr>
          <p:nvPr>
            <p:ph type="sldNum" sz="quarter" idx="5"/>
          </p:nvPr>
        </p:nvSpPr>
        <p:spPr/>
        <p:txBody>
          <a:bodyPr/>
          <a:lstStyle/>
          <a:p>
            <a:fld id="{F36E8AFE-92C3-2A47-B6AA-229E05AF5ED7}" type="slidenum">
              <a:rPr lang="de-DE" smtClean="0">
                <a:solidFill>
                  <a:prstClr val="black"/>
                </a:solidFill>
              </a:rPr>
              <a:pPr/>
              <a:t>64</a:t>
            </a:fld>
            <a:endParaRPr lang="de-DE">
              <a:solidFill>
                <a:prstClr val="black"/>
              </a:solidFill>
            </a:endParaRPr>
          </a:p>
        </p:txBody>
      </p:sp>
    </p:spTree>
    <p:extLst>
      <p:ext uri="{BB962C8B-B14F-4D97-AF65-F5344CB8AC3E}">
        <p14:creationId xmlns:p14="http://schemas.microsoft.com/office/powerpoint/2010/main" val="3116317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7647687-C002-B94A-90EE-F18AE82D9D68}" type="slidenum">
              <a:rPr lang="de-DE">
                <a:solidFill>
                  <a:prstClr val="black"/>
                </a:solidFill>
                <a:latin typeface="Calibri" panose="020F0502020204030204"/>
              </a:rPr>
              <a:pPr>
                <a:defRPr/>
              </a:pPr>
              <a:t>75</a:t>
            </a:fld>
            <a:endParaRPr lang="de-DE">
              <a:solidFill>
                <a:prstClr val="black"/>
              </a:solidFill>
              <a:latin typeface="Calibri" panose="020F0502020204030204"/>
            </a:endParaRPr>
          </a:p>
        </p:txBody>
      </p:sp>
    </p:spTree>
    <p:extLst>
      <p:ext uri="{BB962C8B-B14F-4D97-AF65-F5344CB8AC3E}">
        <p14:creationId xmlns:p14="http://schemas.microsoft.com/office/powerpoint/2010/main" val="2848034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https://www.kodekonzept.com/blog/qualifikationen-vs-kompetenzen-worin-liegt-der-unterschied/</a:t>
            </a:r>
          </a:p>
        </p:txBody>
      </p:sp>
      <p:sp>
        <p:nvSpPr>
          <p:cNvPr id="4" name="Foliennummernplatzhalter 3"/>
          <p:cNvSpPr>
            <a:spLocks noGrp="1"/>
          </p:cNvSpPr>
          <p:nvPr>
            <p:ph type="sldNum" sz="quarter" idx="10"/>
          </p:nvPr>
        </p:nvSpPr>
        <p:spPr/>
        <p:txBody>
          <a:bodyPr/>
          <a:lstStyle/>
          <a:p>
            <a:fld id="{F36E8AFE-92C3-2A47-B6AA-229E05AF5ED7}" type="slidenum">
              <a:rPr lang="de-DE" smtClean="0"/>
              <a:t>77</a:t>
            </a:fld>
            <a:endParaRPr lang="de-DE"/>
          </a:p>
        </p:txBody>
      </p:sp>
    </p:spTree>
    <p:extLst>
      <p:ext uri="{BB962C8B-B14F-4D97-AF65-F5344CB8AC3E}">
        <p14:creationId xmlns:p14="http://schemas.microsoft.com/office/powerpoint/2010/main" val="2567892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7647687-C002-B94A-90EE-F18AE82D9D68}" type="slidenum">
              <a:rPr lang="de-DE">
                <a:solidFill>
                  <a:prstClr val="black"/>
                </a:solidFill>
                <a:latin typeface="Calibri" panose="020F0502020204030204"/>
              </a:rPr>
              <a:pPr>
                <a:defRPr/>
              </a:pPr>
              <a:t>80</a:t>
            </a:fld>
            <a:endParaRPr lang="de-DE">
              <a:solidFill>
                <a:prstClr val="black"/>
              </a:solidFill>
              <a:latin typeface="Calibri" panose="020F0502020204030204"/>
            </a:endParaRPr>
          </a:p>
        </p:txBody>
      </p:sp>
    </p:spTree>
    <p:extLst>
      <p:ext uri="{BB962C8B-B14F-4D97-AF65-F5344CB8AC3E}">
        <p14:creationId xmlns:p14="http://schemas.microsoft.com/office/powerpoint/2010/main" val="4045317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7647687-C002-B94A-90EE-F18AE82D9D68}" type="slidenum">
              <a:rPr lang="de-DE">
                <a:solidFill>
                  <a:prstClr val="black"/>
                </a:solidFill>
                <a:latin typeface="Calibri" panose="020F0502020204030204"/>
              </a:rPr>
              <a:pPr>
                <a:defRPr/>
              </a:pPr>
              <a:t>84</a:t>
            </a:fld>
            <a:endParaRPr lang="de-DE">
              <a:solidFill>
                <a:prstClr val="black"/>
              </a:solidFill>
              <a:latin typeface="Calibri" panose="020F0502020204030204"/>
            </a:endParaRPr>
          </a:p>
        </p:txBody>
      </p:sp>
    </p:spTree>
    <p:extLst>
      <p:ext uri="{BB962C8B-B14F-4D97-AF65-F5344CB8AC3E}">
        <p14:creationId xmlns:p14="http://schemas.microsoft.com/office/powerpoint/2010/main" val="414977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6</a:t>
            </a:fld>
            <a:endParaRPr lang="de-DE"/>
          </a:p>
        </p:txBody>
      </p:sp>
    </p:spTree>
    <p:extLst>
      <p:ext uri="{BB962C8B-B14F-4D97-AF65-F5344CB8AC3E}">
        <p14:creationId xmlns:p14="http://schemas.microsoft.com/office/powerpoint/2010/main" val="3903549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7647687-C002-B94A-90EE-F18AE82D9D68}" type="slidenum">
              <a:rPr lang="de-DE">
                <a:solidFill>
                  <a:prstClr val="black"/>
                </a:solidFill>
                <a:latin typeface="Calibri" panose="020F0502020204030204"/>
              </a:rPr>
              <a:pPr>
                <a:defRPr/>
              </a:pPr>
              <a:t>85</a:t>
            </a:fld>
            <a:endParaRPr lang="de-DE">
              <a:solidFill>
                <a:prstClr val="black"/>
              </a:solidFill>
              <a:latin typeface="Calibri" panose="020F0502020204030204"/>
            </a:endParaRPr>
          </a:p>
        </p:txBody>
      </p:sp>
    </p:spTree>
    <p:extLst>
      <p:ext uri="{BB962C8B-B14F-4D97-AF65-F5344CB8AC3E}">
        <p14:creationId xmlns:p14="http://schemas.microsoft.com/office/powerpoint/2010/main" val="1770322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Moderationsrechte liegen immer bei der Person, die als erstes in einem Raum ist (z. B. auch im </a:t>
            </a:r>
            <a:r>
              <a:rPr lang="de-DE" dirty="0" err="1"/>
              <a:t>Breakoutroom</a:t>
            </a:r>
            <a:r>
              <a:rPr lang="de-DE" dirty="0"/>
              <a:t>). </a:t>
            </a:r>
          </a:p>
        </p:txBody>
      </p:sp>
      <p:sp>
        <p:nvSpPr>
          <p:cNvPr id="4" name="Foliennummernplatzhalter 3"/>
          <p:cNvSpPr>
            <a:spLocks noGrp="1"/>
          </p:cNvSpPr>
          <p:nvPr>
            <p:ph type="sldNum" sz="quarter" idx="5"/>
          </p:nvPr>
        </p:nvSpPr>
        <p:spPr/>
        <p:txBody>
          <a:bodyPr/>
          <a:lstStyle/>
          <a:p>
            <a:fld id="{77647687-C002-B94A-90EE-F18AE82D9D68}" type="slidenum">
              <a:rPr lang="de-DE" smtClean="0"/>
              <a:t>93</a:t>
            </a:fld>
            <a:endParaRPr lang="de-DE"/>
          </a:p>
        </p:txBody>
      </p:sp>
    </p:spTree>
    <p:extLst>
      <p:ext uri="{BB962C8B-B14F-4D97-AF65-F5344CB8AC3E}">
        <p14:creationId xmlns:p14="http://schemas.microsoft.com/office/powerpoint/2010/main" val="2215972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98</a:t>
            </a:fld>
            <a:endParaRPr lang="de-DE"/>
          </a:p>
        </p:txBody>
      </p:sp>
    </p:spTree>
    <p:extLst>
      <p:ext uri="{BB962C8B-B14F-4D97-AF65-F5344CB8AC3E}">
        <p14:creationId xmlns:p14="http://schemas.microsoft.com/office/powerpoint/2010/main" val="341443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7</a:t>
            </a:fld>
            <a:endParaRPr lang="de-DE"/>
          </a:p>
        </p:txBody>
      </p:sp>
    </p:spTree>
    <p:extLst>
      <p:ext uri="{BB962C8B-B14F-4D97-AF65-F5344CB8AC3E}">
        <p14:creationId xmlns:p14="http://schemas.microsoft.com/office/powerpoint/2010/main" val="308272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Während des Unterrichtes bitte die Kamera wenigstens dann anmachen, wenn Sie sprechen</a:t>
            </a:r>
          </a:p>
        </p:txBody>
      </p:sp>
      <p:sp>
        <p:nvSpPr>
          <p:cNvPr id="4" name="Foliennummernplatzhalter 3"/>
          <p:cNvSpPr>
            <a:spLocks noGrp="1"/>
          </p:cNvSpPr>
          <p:nvPr>
            <p:ph type="sldNum" sz="quarter" idx="5"/>
          </p:nvPr>
        </p:nvSpPr>
        <p:spPr/>
        <p:txBody>
          <a:bodyPr/>
          <a:lstStyle/>
          <a:p>
            <a:fld id="{77647687-C002-B94A-90EE-F18AE82D9D68}" type="slidenum">
              <a:rPr lang="de-DE" smtClean="0"/>
              <a:t>8</a:t>
            </a:fld>
            <a:endParaRPr lang="de-DE"/>
          </a:p>
        </p:txBody>
      </p:sp>
    </p:spTree>
    <p:extLst>
      <p:ext uri="{BB962C8B-B14F-4D97-AF65-F5344CB8AC3E}">
        <p14:creationId xmlns:p14="http://schemas.microsoft.com/office/powerpoint/2010/main" val="2114279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Während des Unterrichtes bitte die Kamera wenigstens dann anmachen, wenn Sie sprechen</a:t>
            </a:r>
          </a:p>
        </p:txBody>
      </p:sp>
      <p:sp>
        <p:nvSpPr>
          <p:cNvPr id="4" name="Foliennummernplatzhalter 3"/>
          <p:cNvSpPr>
            <a:spLocks noGrp="1"/>
          </p:cNvSpPr>
          <p:nvPr>
            <p:ph type="sldNum" sz="quarter" idx="5"/>
          </p:nvPr>
        </p:nvSpPr>
        <p:spPr/>
        <p:txBody>
          <a:bodyPr/>
          <a:lstStyle/>
          <a:p>
            <a:fld id="{77647687-C002-B94A-90EE-F18AE82D9D68}" type="slidenum">
              <a:rPr lang="de-DE" smtClean="0"/>
              <a:t>9</a:t>
            </a:fld>
            <a:endParaRPr lang="de-DE"/>
          </a:p>
        </p:txBody>
      </p:sp>
    </p:spTree>
    <p:extLst>
      <p:ext uri="{BB962C8B-B14F-4D97-AF65-F5344CB8AC3E}">
        <p14:creationId xmlns:p14="http://schemas.microsoft.com/office/powerpoint/2010/main" val="211427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in einzelne machen und </a:t>
            </a:r>
            <a:r>
              <a:rPr lang="de-DE" dirty="0" err="1"/>
              <a:t>pdf</a:t>
            </a:r>
            <a:r>
              <a:rPr lang="de-DE" dirty="0"/>
              <a:t> </a:t>
            </a:r>
            <a:r>
              <a:rPr lang="de-DE"/>
              <a:t>daraus machen</a:t>
            </a:r>
            <a:endParaRPr lang="de-DE" dirty="0"/>
          </a:p>
          <a:p>
            <a:endParaRPr lang="de-DE" dirty="0"/>
          </a:p>
          <a:p>
            <a:r>
              <a:rPr lang="de-DE" dirty="0"/>
              <a:t>Achtung Moderationsrechte liegen immer bei der Person, die als erstes in einem Raum ist (z. B. auch im </a:t>
            </a:r>
            <a:r>
              <a:rPr lang="de-DE" dirty="0" err="1"/>
              <a:t>Breakoutroom</a:t>
            </a:r>
            <a:r>
              <a:rPr lang="de-DE" dirty="0"/>
              <a:t>). </a:t>
            </a:r>
          </a:p>
        </p:txBody>
      </p:sp>
      <p:sp>
        <p:nvSpPr>
          <p:cNvPr id="4" name="Foliennummernplatzhalter 3"/>
          <p:cNvSpPr>
            <a:spLocks noGrp="1"/>
          </p:cNvSpPr>
          <p:nvPr>
            <p:ph type="sldNum" sz="quarter" idx="5"/>
          </p:nvPr>
        </p:nvSpPr>
        <p:spPr/>
        <p:txBody>
          <a:bodyPr/>
          <a:lstStyle/>
          <a:p>
            <a:fld id="{77647687-C002-B94A-90EE-F18AE82D9D68}" type="slidenum">
              <a:rPr lang="de-DE" smtClean="0"/>
              <a:t>11</a:t>
            </a:fld>
            <a:endParaRPr lang="de-DE"/>
          </a:p>
        </p:txBody>
      </p:sp>
    </p:spTree>
    <p:extLst>
      <p:ext uri="{BB962C8B-B14F-4D97-AF65-F5344CB8AC3E}">
        <p14:creationId xmlns:p14="http://schemas.microsoft.com/office/powerpoint/2010/main" val="370681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in einzelne machen und </a:t>
            </a:r>
            <a:r>
              <a:rPr lang="de-DE" dirty="0" err="1"/>
              <a:t>pdf</a:t>
            </a:r>
            <a:r>
              <a:rPr lang="de-DE" dirty="0"/>
              <a:t> </a:t>
            </a:r>
            <a:r>
              <a:rPr lang="de-DE"/>
              <a:t>daraus machen</a:t>
            </a:r>
            <a:endParaRPr lang="de-DE" dirty="0"/>
          </a:p>
          <a:p>
            <a:endParaRPr lang="de-DE" dirty="0"/>
          </a:p>
          <a:p>
            <a:r>
              <a:rPr lang="de-DE" dirty="0"/>
              <a:t>Achtung Moderationsrechte liegen immer bei der Person, die als erstes in einem Raum ist (z. B. auch im </a:t>
            </a:r>
            <a:r>
              <a:rPr lang="de-DE" dirty="0" err="1"/>
              <a:t>Breakoutroom</a:t>
            </a:r>
            <a:r>
              <a:rPr lang="de-DE" dirty="0"/>
              <a:t>). </a:t>
            </a:r>
          </a:p>
        </p:txBody>
      </p:sp>
      <p:sp>
        <p:nvSpPr>
          <p:cNvPr id="4" name="Foliennummernplatzhalter 3"/>
          <p:cNvSpPr>
            <a:spLocks noGrp="1"/>
          </p:cNvSpPr>
          <p:nvPr>
            <p:ph type="sldNum" sz="quarter" idx="5"/>
          </p:nvPr>
        </p:nvSpPr>
        <p:spPr/>
        <p:txBody>
          <a:bodyPr/>
          <a:lstStyle/>
          <a:p>
            <a:fld id="{77647687-C002-B94A-90EE-F18AE82D9D68}" type="slidenum">
              <a:rPr lang="de-DE" smtClean="0"/>
              <a:t>12</a:t>
            </a:fld>
            <a:endParaRPr lang="de-DE"/>
          </a:p>
        </p:txBody>
      </p:sp>
    </p:spTree>
    <p:extLst>
      <p:ext uri="{BB962C8B-B14F-4D97-AF65-F5344CB8AC3E}">
        <p14:creationId xmlns:p14="http://schemas.microsoft.com/office/powerpoint/2010/main" val="3706819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7647687-C002-B94A-90EE-F18AE82D9D68}" type="slidenum">
              <a:rPr lang="de-DE" smtClean="0"/>
              <a:t>13</a:t>
            </a:fld>
            <a:endParaRPr lang="de-DE"/>
          </a:p>
        </p:txBody>
      </p:sp>
    </p:spTree>
    <p:extLst>
      <p:ext uri="{BB962C8B-B14F-4D97-AF65-F5344CB8AC3E}">
        <p14:creationId xmlns:p14="http://schemas.microsoft.com/office/powerpoint/2010/main" val="201526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8"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sp>
        <p:nvSpPr>
          <p:cNvPr id="30" name="Rechteck 29"/>
          <p:cNvSpPr/>
          <p:nvPr userDrawn="1"/>
        </p:nvSpPr>
        <p:spPr>
          <a:xfrm>
            <a:off x="2192694" y="1399592"/>
            <a:ext cx="7800392" cy="4114800"/>
          </a:xfrm>
          <a:prstGeom prst="rect">
            <a:avLst/>
          </a:prstGeom>
          <a:solidFill>
            <a:schemeClr val="bg1">
              <a:alpha val="5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25"/>
          <p:cNvSpPr/>
          <p:nvPr userDrawn="1"/>
        </p:nvSpPr>
        <p:spPr>
          <a:xfrm>
            <a:off x="2328332" y="1540931"/>
            <a:ext cx="7543802" cy="3835401"/>
          </a:xfrm>
          <a:prstGeom prst="rect">
            <a:avLst/>
          </a:prstGeom>
          <a:noFill/>
          <a:ln w="15875">
            <a:solidFill>
              <a:srgbClr val="FF9900"/>
            </a:solidFill>
            <a:miter lim="800000"/>
          </a:ln>
        </p:spPr>
        <p:style>
          <a:lnRef idx="1">
            <a:schemeClr val="accent1"/>
          </a:lnRef>
          <a:fillRef idx="3">
            <a:schemeClr val="accent1"/>
          </a:fillRef>
          <a:effectRef idx="2">
            <a:schemeClr val="accent1"/>
          </a:effectRef>
          <a:fontRef idx="minor">
            <a:schemeClr val="lt1"/>
          </a:fontRef>
        </p:style>
      </p:sp>
      <p:sp>
        <p:nvSpPr>
          <p:cNvPr id="32" name="Title 1"/>
          <p:cNvSpPr>
            <a:spLocks noGrp="1"/>
          </p:cNvSpPr>
          <p:nvPr>
            <p:ph type="ctrTitle"/>
          </p:nvPr>
        </p:nvSpPr>
        <p:spPr>
          <a:xfrm>
            <a:off x="2692398" y="1871131"/>
            <a:ext cx="6815669" cy="1515533"/>
          </a:xfrm>
          <a:prstGeom prst="rect">
            <a:avLst/>
          </a:prstGeom>
        </p:spPr>
        <p:txBody>
          <a:bodyPr anchor="b">
            <a:noAutofit/>
          </a:bodyPr>
          <a:lstStyle>
            <a:lvl1pPr algn="ctr">
              <a:defRPr sz="5400">
                <a:solidFill>
                  <a:srgbClr val="626262"/>
                </a:solidFill>
                <a:effectLst/>
              </a:defRPr>
            </a:lvl1pPr>
          </a:lstStyle>
          <a:p>
            <a:r>
              <a:rPr lang="de-DE" dirty="0"/>
              <a:t>Mastertitelformat bearbeiten</a:t>
            </a:r>
            <a:endParaRPr lang="en-US" dirty="0"/>
          </a:p>
        </p:txBody>
      </p:sp>
      <p:sp>
        <p:nvSpPr>
          <p:cNvPr id="33" name="Subtitle 2"/>
          <p:cNvSpPr>
            <a:spLocks noGrp="1"/>
          </p:cNvSpPr>
          <p:nvPr>
            <p:ph type="subTitle" idx="1"/>
          </p:nvPr>
        </p:nvSpPr>
        <p:spPr>
          <a:xfrm>
            <a:off x="2692398" y="3657597"/>
            <a:ext cx="6815669" cy="1320802"/>
          </a:xfrm>
          <a:prstGeom prst="rect">
            <a:avLst/>
          </a:prstGeom>
        </p:spPr>
        <p:txBody>
          <a:bodyPr anchor="t">
            <a:normAutofit/>
          </a:bodyPr>
          <a:lstStyle>
            <a:lvl1pPr marL="0" indent="0" algn="ctr">
              <a:buNone/>
              <a:defRPr sz="2100">
                <a:solidFill>
                  <a:srgbClr val="6262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US" dirty="0"/>
          </a:p>
        </p:txBody>
      </p:sp>
      <p:cxnSp>
        <p:nvCxnSpPr>
          <p:cNvPr id="34" name="Straight Connector 14"/>
          <p:cNvCxnSpPr/>
          <p:nvPr userDrawn="1"/>
        </p:nvCxnSpPr>
        <p:spPr>
          <a:xfrm>
            <a:off x="2692399" y="3522131"/>
            <a:ext cx="6815668" cy="0"/>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1007707" y="2172991"/>
            <a:ext cx="10170368" cy="0"/>
          </a:xfrm>
          <a:prstGeom prst="line">
            <a:avLst/>
          </a:prstGeom>
          <a:ln w="15875">
            <a:solidFill>
              <a:srgbClr val="FF99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982132"/>
            <a:ext cx="9601196" cy="1303867"/>
          </a:xfrm>
          <a:prstGeom prst="rect">
            <a:avLst/>
          </a:prstGeom>
        </p:spPr>
        <p:txBody>
          <a:bodyPr/>
          <a:lstStyle>
            <a:lvl1pPr>
              <a:defRPr>
                <a:solidFill>
                  <a:srgbClr val="626262"/>
                </a:solidFill>
                <a:latin typeface="Calibri" panose="020F0502020204030204" pitchFamily="34" charset="0"/>
                <a:cs typeface="Calibri" panose="020F050202020403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1295401" y="2556932"/>
            <a:ext cx="9601196" cy="3318936"/>
          </a:xfrm>
          <a:prstGeom prst="rect">
            <a:avLst/>
          </a:prstGeom>
        </p:spPr>
        <p:txBody>
          <a:bodyPr/>
          <a:lstStyle>
            <a:lvl1pPr marL="285750" indent="-285750">
              <a:buClr>
                <a:srgbClr val="FF9900"/>
              </a:buClr>
              <a:buFont typeface="Wingdings" panose="05000000000000000000" pitchFamily="2" charset="2"/>
              <a:buChar char="§"/>
              <a:defRPr>
                <a:solidFill>
                  <a:srgbClr val="626262"/>
                </a:solidFill>
                <a:latin typeface="Calibri" panose="020F0502020204030204" pitchFamily="34" charset="0"/>
                <a:cs typeface="Calibri" panose="020F0502020204030204" pitchFamily="34" charset="0"/>
              </a:defRPr>
            </a:lvl1pPr>
            <a:lvl2pPr marL="742950" indent="-285750">
              <a:buClr>
                <a:srgbClr val="FF9900"/>
              </a:buClr>
              <a:buFont typeface="Wingdings" panose="05000000000000000000" pitchFamily="2" charset="2"/>
              <a:buChar char="§"/>
              <a:defRPr>
                <a:solidFill>
                  <a:srgbClr val="626262"/>
                </a:solidFill>
                <a:latin typeface="Calibri" panose="020F0502020204030204" pitchFamily="34" charset="0"/>
                <a:cs typeface="Calibri" panose="020F0502020204030204" pitchFamily="34" charset="0"/>
              </a:defRPr>
            </a:lvl2pPr>
            <a:lvl3pPr marL="1200150" indent="-285750">
              <a:buClr>
                <a:srgbClr val="FF9900"/>
              </a:buClr>
              <a:buFont typeface="Wingdings" panose="05000000000000000000" pitchFamily="2" charset="2"/>
              <a:buChar char="§"/>
              <a:defRPr>
                <a:solidFill>
                  <a:srgbClr val="626262"/>
                </a:solidFill>
                <a:latin typeface="Calibri" panose="020F0502020204030204" pitchFamily="34" charset="0"/>
                <a:cs typeface="Calibri" panose="020F0502020204030204" pitchFamily="34" charset="0"/>
              </a:defRPr>
            </a:lvl3pPr>
            <a:lvl4pPr marL="1543050" indent="-171450">
              <a:buClr>
                <a:srgbClr val="FF9900"/>
              </a:buClr>
              <a:buFont typeface="Wingdings" panose="05000000000000000000" pitchFamily="2" charset="2"/>
              <a:buChar char="§"/>
              <a:defRPr>
                <a:solidFill>
                  <a:srgbClr val="626262"/>
                </a:solidFill>
                <a:latin typeface="Calibri" panose="020F0502020204030204" pitchFamily="34" charset="0"/>
                <a:cs typeface="Calibri" panose="020F0502020204030204" pitchFamily="34" charset="0"/>
              </a:defRPr>
            </a:lvl4pPr>
            <a:lvl5pPr marL="2000250" indent="-171450">
              <a:buClr>
                <a:srgbClr val="FF9900"/>
              </a:buClr>
              <a:buFont typeface="Wingdings" panose="05000000000000000000" pitchFamily="2" charset="2"/>
              <a:buChar char="§"/>
              <a:defRPr>
                <a:solidFill>
                  <a:srgbClr val="626262"/>
                </a:solidFill>
                <a:latin typeface="Calibri" panose="020F0502020204030204" pitchFamily="34" charset="0"/>
                <a:cs typeface="Calibri" panose="020F050202020403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727" y="113742"/>
            <a:ext cx="849313" cy="255800"/>
          </a:xfrm>
          <a:prstGeom prst="rect">
            <a:avLst/>
          </a:prstGeom>
        </p:spPr>
      </p:pic>
    </p:spTree>
  </p:cSld>
  <p:clrMapOvr>
    <a:masterClrMapping/>
  </p:clrMapOvr>
  <p:extLst>
    <p:ext uri="{DCECCB84-F9BA-43D5-87BE-67443E8EF086}">
      <p15:sldGuideLst xmlns:p15="http://schemas.microsoft.com/office/powerpoint/2012/main" xmlns="">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a:prstGeom prst="rect">
            <a:avLst/>
          </a:prstGeom>
        </p:spPr>
        <p:txBody>
          <a:bodyPr anchor="b">
            <a:normAutofit/>
          </a:bodyPr>
          <a:lstStyle>
            <a:lvl1pPr algn="ctr">
              <a:defRPr sz="4400" b="0" cap="none">
                <a:solidFill>
                  <a:srgbClr val="626262"/>
                </a:solidFill>
              </a:defRPr>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a:prstGeom prst="rect">
            <a:avLst/>
          </a:prstGeom>
        </p:spPr>
        <p:txBody>
          <a:bodyPr anchor="t">
            <a:normAutofit/>
          </a:bodyPr>
          <a:lstStyle>
            <a:lvl1pPr marL="0" indent="0" algn="ctr">
              <a:buNone/>
              <a:defRPr sz="2400">
                <a:solidFill>
                  <a:srgbClr val="62626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cxnSp>
        <p:nvCxnSpPr>
          <p:cNvPr id="16" name="Straight Connector 15"/>
          <p:cNvCxnSpPr/>
          <p:nvPr/>
        </p:nvCxnSpPr>
        <p:spPr>
          <a:xfrm>
            <a:off x="2012723" y="3710585"/>
            <a:ext cx="8163380" cy="0"/>
          </a:xfrm>
          <a:prstGeom prst="line">
            <a:avLst/>
          </a:prstGeom>
          <a:ln w="15875">
            <a:solidFill>
              <a:srgbClr val="FF9900"/>
            </a:solidFill>
          </a:ln>
        </p:spPr>
        <p:style>
          <a:lnRef idx="2">
            <a:schemeClr val="accent1"/>
          </a:lnRef>
          <a:fillRef idx="0">
            <a:schemeClr val="accent1"/>
          </a:fillRef>
          <a:effectRef idx="1">
            <a:schemeClr val="accent1"/>
          </a:effectRef>
          <a:fontRef idx="minor">
            <a:schemeClr val="tx1"/>
          </a:fontRef>
        </p:style>
      </p:cxnSp>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727" y="113742"/>
            <a:ext cx="849313" cy="255800"/>
          </a:xfrm>
          <a:prstGeom prst="rect">
            <a:avLst/>
          </a:prstGeom>
        </p:spPr>
      </p:pic>
      <p:sp>
        <p:nvSpPr>
          <p:cNvPr id="9"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a:prstGeom prst="rect">
            <a:avLst/>
          </a:prstGeom>
        </p:spPr>
        <p:txBody>
          <a:bodyPr/>
          <a:lstStyle>
            <a:lvl1pPr>
              <a:defRPr>
                <a:solidFill>
                  <a:srgbClr val="626262"/>
                </a:solidFill>
              </a:defRPr>
            </a:lvl1p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a:prstGeom prst="rect">
            <a:avLst/>
          </a:prstGeom>
        </p:spPr>
        <p:txBody>
          <a:bodyPr>
            <a:normAutofit/>
          </a:bodyPr>
          <a:lstStyle>
            <a:lvl1pPr>
              <a:defRPr>
                <a:solidFill>
                  <a:srgbClr val="626262"/>
                </a:solidFill>
              </a:defRPr>
            </a:lvl1pPr>
            <a:lvl2pPr>
              <a:defRPr>
                <a:solidFill>
                  <a:srgbClr val="626262"/>
                </a:solidFill>
              </a:defRPr>
            </a:lvl2pPr>
            <a:lvl3pPr>
              <a:defRPr>
                <a:solidFill>
                  <a:srgbClr val="626262"/>
                </a:solidFill>
              </a:defRPr>
            </a:lvl3pPr>
            <a:lvl4pPr>
              <a:defRPr>
                <a:solidFill>
                  <a:srgbClr val="626262"/>
                </a:solidFill>
              </a:defRPr>
            </a:lvl4pPr>
            <a:lvl5pPr>
              <a:defRPr>
                <a:solidFill>
                  <a:srgbClr val="62626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81344" y="2560320"/>
            <a:ext cx="4718304" cy="3310128"/>
          </a:xfrm>
          <a:prstGeom prst="rect">
            <a:avLst/>
          </a:prstGeom>
        </p:spPr>
        <p:txBody>
          <a:bodyPr>
            <a:normAutofit/>
          </a:bodyPr>
          <a:lstStyle>
            <a:lvl1pPr>
              <a:defRPr>
                <a:solidFill>
                  <a:srgbClr val="626262"/>
                </a:solidFill>
              </a:defRPr>
            </a:lvl1pPr>
            <a:lvl2pPr>
              <a:defRPr>
                <a:solidFill>
                  <a:srgbClr val="626262"/>
                </a:solidFill>
              </a:defRPr>
            </a:lvl2pPr>
            <a:lvl3pPr>
              <a:defRPr>
                <a:solidFill>
                  <a:srgbClr val="626262"/>
                </a:solidFill>
              </a:defRPr>
            </a:lvl3pPr>
            <a:lvl4pPr>
              <a:defRPr>
                <a:solidFill>
                  <a:srgbClr val="626262"/>
                </a:solidFill>
              </a:defRPr>
            </a:lvl4pPr>
            <a:lvl5pPr>
              <a:defRPr>
                <a:solidFill>
                  <a:srgbClr val="62626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727" y="113742"/>
            <a:ext cx="849313" cy="255800"/>
          </a:xfrm>
          <a:prstGeom prst="rect">
            <a:avLst/>
          </a:prstGeom>
        </p:spPr>
      </p:pic>
      <p:cxnSp>
        <p:nvCxnSpPr>
          <p:cNvPr id="11" name="Straight Connector 6"/>
          <p:cNvCxnSpPr/>
          <p:nvPr userDrawn="1"/>
        </p:nvCxnSpPr>
        <p:spPr>
          <a:xfrm>
            <a:off x="1007707" y="2172991"/>
            <a:ext cx="10170368" cy="0"/>
          </a:xfrm>
          <a:prstGeom prst="line">
            <a:avLst/>
          </a:prstGeom>
          <a:ln w="15875">
            <a:solidFill>
              <a:srgbClr val="FF9900"/>
            </a:solidFill>
          </a:ln>
        </p:spPr>
        <p:style>
          <a:lnRef idx="2">
            <a:schemeClr val="accent1"/>
          </a:lnRef>
          <a:fillRef idx="0">
            <a:schemeClr val="accent1"/>
          </a:fillRef>
          <a:effectRef idx="1">
            <a:schemeClr val="accent1"/>
          </a:effectRef>
          <a:fontRef idx="minor">
            <a:schemeClr val="tx1"/>
          </a:fontRef>
        </p:style>
      </p:cxnSp>
      <p:sp>
        <p:nvSpPr>
          <p:cNvPr id="12"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a:prstGeom prst="rect">
            <a:avLst/>
          </a:prstGeom>
        </p:spPr>
        <p:txBody>
          <a:bodyPr/>
          <a:lstStyle>
            <a:lvl1pPr>
              <a:defRPr>
                <a:solidFill>
                  <a:srgbClr val="626262"/>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1295400" y="2658533"/>
            <a:ext cx="4718304" cy="576262"/>
          </a:xfrm>
          <a:prstGeom prst="rect">
            <a:avLst/>
          </a:prstGeom>
        </p:spPr>
        <p:txBody>
          <a:bodyPr anchor="b">
            <a:noAutofit/>
          </a:bodyPr>
          <a:lstStyle>
            <a:lvl1pPr marL="0" indent="0">
              <a:spcBef>
                <a:spcPts val="672"/>
              </a:spcBef>
              <a:spcAft>
                <a:spcPts val="600"/>
              </a:spcAft>
              <a:buNone/>
              <a:defRPr sz="2800" b="0">
                <a:solidFill>
                  <a:srgbClr val="FF99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1295400" y="3243262"/>
            <a:ext cx="4718304" cy="2632605"/>
          </a:xfrm>
          <a:prstGeom prst="rect">
            <a:avLst/>
          </a:prstGeom>
        </p:spPr>
        <p:txBody>
          <a:bodyPr anchor="t">
            <a:normAutofit/>
          </a:bodyPr>
          <a:lstStyle>
            <a:lvl1pPr>
              <a:defRPr>
                <a:solidFill>
                  <a:srgbClr val="626262"/>
                </a:solidFill>
              </a:defRPr>
            </a:lvl1pPr>
            <a:lvl2pPr>
              <a:defRPr>
                <a:solidFill>
                  <a:srgbClr val="626262"/>
                </a:solidFill>
              </a:defRPr>
            </a:lvl2pPr>
            <a:lvl3pPr>
              <a:defRPr>
                <a:solidFill>
                  <a:srgbClr val="626262"/>
                </a:solidFill>
              </a:defRPr>
            </a:lvl3pPr>
            <a:lvl4pPr>
              <a:defRPr>
                <a:solidFill>
                  <a:srgbClr val="626262"/>
                </a:solidFill>
              </a:defRPr>
            </a:lvl4pPr>
            <a:lvl5pPr>
              <a:defRPr>
                <a:solidFill>
                  <a:srgbClr val="62626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80670" y="2658533"/>
            <a:ext cx="4718304" cy="576262"/>
          </a:xfrm>
          <a:prstGeom prst="rect">
            <a:avLst/>
          </a:prstGeom>
        </p:spPr>
        <p:txBody>
          <a:bodyPr anchor="b">
            <a:noAutofit/>
          </a:bodyPr>
          <a:lstStyle>
            <a:lvl1pPr marL="0" indent="0">
              <a:spcBef>
                <a:spcPts val="672"/>
              </a:spcBef>
              <a:spcAft>
                <a:spcPts val="600"/>
              </a:spcAft>
              <a:buNone/>
              <a:defRPr sz="2800" b="0">
                <a:solidFill>
                  <a:srgbClr val="FF99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Content Placeholder 5"/>
          <p:cNvSpPr>
            <a:spLocks noGrp="1"/>
          </p:cNvSpPr>
          <p:nvPr>
            <p:ph sz="quarter" idx="4"/>
          </p:nvPr>
        </p:nvSpPr>
        <p:spPr>
          <a:xfrm>
            <a:off x="6180670" y="3243262"/>
            <a:ext cx="4718304" cy="2632605"/>
          </a:xfrm>
          <a:prstGeom prst="rect">
            <a:avLst/>
          </a:prstGeom>
        </p:spPr>
        <p:txBody>
          <a:bodyPr anchor="t">
            <a:normAutofit/>
          </a:bodyPr>
          <a:lstStyle>
            <a:lvl1pPr>
              <a:defRPr>
                <a:solidFill>
                  <a:srgbClr val="626262"/>
                </a:solidFill>
              </a:defRPr>
            </a:lvl1pPr>
            <a:lvl2pPr>
              <a:defRPr>
                <a:solidFill>
                  <a:srgbClr val="626262"/>
                </a:solidFill>
              </a:defRPr>
            </a:lvl2pPr>
            <a:lvl3pPr>
              <a:defRPr>
                <a:solidFill>
                  <a:srgbClr val="626262"/>
                </a:solidFill>
              </a:defRPr>
            </a:lvl3pPr>
            <a:lvl4pPr>
              <a:defRPr>
                <a:solidFill>
                  <a:srgbClr val="626262"/>
                </a:solidFill>
              </a:defRPr>
            </a:lvl4pPr>
            <a:lvl5pPr>
              <a:defRPr>
                <a:solidFill>
                  <a:srgbClr val="62626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727" y="113742"/>
            <a:ext cx="849313" cy="255800"/>
          </a:xfrm>
          <a:prstGeom prst="rect">
            <a:avLst/>
          </a:prstGeom>
        </p:spPr>
      </p:pic>
      <p:cxnSp>
        <p:nvCxnSpPr>
          <p:cNvPr id="13" name="Straight Connector 6"/>
          <p:cNvCxnSpPr/>
          <p:nvPr userDrawn="1"/>
        </p:nvCxnSpPr>
        <p:spPr>
          <a:xfrm>
            <a:off x="1007707" y="2172991"/>
            <a:ext cx="10170368" cy="0"/>
          </a:xfrm>
          <a:prstGeom prst="line">
            <a:avLst/>
          </a:prstGeom>
          <a:ln w="15875">
            <a:solidFill>
              <a:srgbClr val="FF9900"/>
            </a:solidFill>
          </a:ln>
        </p:spPr>
        <p:style>
          <a:lnRef idx="2">
            <a:schemeClr val="accent1"/>
          </a:lnRef>
          <a:fillRef idx="0">
            <a:schemeClr val="accent1"/>
          </a:fillRef>
          <a:effectRef idx="1">
            <a:schemeClr val="accent1"/>
          </a:effectRef>
          <a:fontRef idx="minor">
            <a:schemeClr val="tx1"/>
          </a:fontRef>
        </p:style>
      </p:cxnSp>
      <p:sp>
        <p:nvSpPr>
          <p:cNvPr id="14"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4727" y="113742"/>
            <a:ext cx="849313" cy="255800"/>
          </a:xfrm>
          <a:prstGeom prst="rect">
            <a:avLst/>
          </a:prstGeom>
        </p:spPr>
      </p:pic>
      <p:sp>
        <p:nvSpPr>
          <p:cNvPr id="4" name="Date Placeholder 1"/>
          <p:cNvSpPr>
            <a:spLocks noGrp="1"/>
          </p:cNvSpPr>
          <p:nvPr>
            <p:ph type="dt" sz="half" idx="10"/>
          </p:nvPr>
        </p:nvSpPr>
        <p:spPr>
          <a:xfrm>
            <a:off x="10452407" y="6465576"/>
            <a:ext cx="1600200" cy="279400"/>
          </a:xfrm>
          <a:prstGeom prst="rect">
            <a:avLst/>
          </a:prstGeom>
        </p:spPr>
        <p:txBody>
          <a:bodyPr/>
          <a:lstStyle>
            <a:lvl1pPr>
              <a:defRPr>
                <a:solidFill>
                  <a:srgbClr val="626262"/>
                </a:solidFill>
              </a:defRPr>
            </a:lvl1pPr>
          </a:lstStyle>
          <a:p>
            <a:fld id="{402ABA16-72F6-4122-A692-822D79382944}" type="datetime1">
              <a:rPr lang="de-DE" smtClean="0"/>
              <a:pPr/>
              <a:t>24.07.2024</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Front-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6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2000" r="-2000"/>
          </a:stretch>
        </a:blipFill>
        <a:effectLst/>
      </p:bgPr>
    </p:bg>
    <p:spTree>
      <p:nvGrpSpPr>
        <p:cNvPr id="1" name=""/>
        <p:cNvGrpSpPr/>
        <p:nvPr/>
      </p:nvGrpSpPr>
      <p:grpSpPr>
        <a:xfrm>
          <a:off x="0" y="0"/>
          <a:ext cx="0" cy="0"/>
          <a:chOff x="0" y="0"/>
          <a:chExt cx="0" cy="0"/>
        </a:xfrm>
      </p:grpSpPr>
      <p:sp>
        <p:nvSpPr>
          <p:cNvPr id="20" name="Rechteck 19"/>
          <p:cNvSpPr/>
          <p:nvPr/>
        </p:nvSpPr>
        <p:spPr>
          <a:xfrm>
            <a:off x="485191" y="480869"/>
            <a:ext cx="11206066" cy="5901269"/>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tangle 8"/>
          <p:cNvSpPr/>
          <p:nvPr/>
        </p:nvSpPr>
        <p:spPr>
          <a:xfrm>
            <a:off x="608012" y="609600"/>
            <a:ext cx="10972800" cy="5638800"/>
          </a:xfrm>
          <a:prstGeom prst="rect">
            <a:avLst/>
          </a:prstGeom>
          <a:noFill/>
          <a:ln w="15875" cap="flat">
            <a:solidFill>
              <a:srgbClr val="FF9900"/>
            </a:solidFill>
            <a:miter lim="800000"/>
          </a:ln>
        </p:spPr>
        <p:style>
          <a:lnRef idx="1">
            <a:schemeClr val="accent1"/>
          </a:lnRef>
          <a:fillRef idx="3">
            <a:schemeClr val="accent1"/>
          </a:fillRef>
          <a:effectRef idx="2">
            <a:schemeClr val="accent1"/>
          </a:effectRef>
          <a:fontRef idx="minor">
            <a:schemeClr val="lt1"/>
          </a:fontRef>
        </p:style>
      </p:sp>
      <p:sp>
        <p:nvSpPr>
          <p:cNvPr id="2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dirty="0"/>
              <a:t>Mastertitelformat bearbeiten</a:t>
            </a:r>
            <a:endParaRPr lang="en-US" dirty="0"/>
          </a:p>
        </p:txBody>
      </p:sp>
      <p:sp>
        <p:nvSpPr>
          <p:cNvPr id="2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Calibri" panose="020F0502020204030204" pitchFamily="34" charset="0"/>
                <a:cs typeface="Calibri" panose="020F0502020204030204" pitchFamily="34" charset="0"/>
              </a:defRPr>
            </a:lvl1pPr>
          </a:lstStyle>
          <a:p>
            <a:fld id="{036422E3-1BB3-468E-AA93-C94984562568}" type="datetime1">
              <a:rPr lang="de-DE" smtClean="0"/>
              <a:pPr/>
              <a:t>24.07.2024</a:t>
            </a:fld>
            <a:endParaRPr lang="en-US" dirty="0"/>
          </a:p>
        </p:txBody>
      </p:sp>
      <p:sp>
        <p:nvSpPr>
          <p:cNvPr id="2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Calibri" panose="020F0502020204030204" pitchFamily="34" charset="0"/>
                <a:cs typeface="Calibri" panose="020F0502020204030204" pitchFamily="34" charset="0"/>
              </a:defRPr>
            </a:lvl1pPr>
          </a:lstStyle>
          <a:p>
            <a:endParaRPr lang="en-US" dirty="0"/>
          </a:p>
        </p:txBody>
      </p:sp>
      <p:sp>
        <p:nvSpPr>
          <p:cNvPr id="2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Calibri" panose="020F0502020204030204" pitchFamily="34" charset="0"/>
                <a:cs typeface="Calibri" panose="020F0502020204030204" pitchFamily="34" charset="0"/>
              </a:defRPr>
            </a:lvl1pPr>
          </a:lstStyle>
          <a:p>
            <a:fld id="{D57F1E4F-1CFF-5643-939E-217C01CDF565}"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5" r:id="rId6"/>
    <p:sldLayoutId id="2147483670" r:id="rId7"/>
  </p:sldLayoutIdLst>
  <p:hf sldNum="0" hdr="0" ftr="0"/>
  <p:txStyles>
    <p:titleStyle>
      <a:lvl1pPr algn="ctr" defTabSz="457200" rtl="0" eaLnBrk="1" latinLnBrk="0" hangingPunct="1">
        <a:spcBef>
          <a:spcPct val="0"/>
        </a:spcBef>
        <a:buNone/>
        <a:defRPr sz="4400" kern="1200" cap="none">
          <a:ln w="3175" cmpd="sng">
            <a:noFill/>
          </a:ln>
          <a:solidFill>
            <a:schemeClr val="tx1">
              <a:lumMod val="65000"/>
              <a:lumOff val="3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FF9900"/>
        </a:buClr>
        <a:buSzPct val="115000"/>
        <a:buFont typeface="Wingdings" panose="05000000000000000000" pitchFamily="2" charset="2"/>
        <a:buChar char="§"/>
        <a:defRPr sz="2400" kern="1200" cap="none">
          <a:solidFill>
            <a:schemeClr val="tx1">
              <a:lumMod val="65000"/>
              <a:lumOff val="35000"/>
            </a:schemeClr>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rgbClr val="FF9900"/>
        </a:buClr>
        <a:buSzPct val="115000"/>
        <a:buFont typeface="Wingdings" panose="05000000000000000000" pitchFamily="2" charset="2"/>
        <a:buChar char="§"/>
        <a:defRPr sz="2000" kern="1200" cap="none">
          <a:solidFill>
            <a:schemeClr val="tx1">
              <a:lumMod val="65000"/>
              <a:lumOff val="35000"/>
            </a:schemeClr>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rgbClr val="FF9900"/>
        </a:buClr>
        <a:buSzPct val="115000"/>
        <a:buFont typeface="Wingdings" panose="05000000000000000000" pitchFamily="2" charset="2"/>
        <a:buChar char="§"/>
        <a:defRPr sz="1800" kern="1200" cap="none">
          <a:solidFill>
            <a:schemeClr val="tx1">
              <a:lumMod val="65000"/>
              <a:lumOff val="35000"/>
            </a:schemeClr>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rgbClr val="FF9900"/>
        </a:buClr>
        <a:buSzPct val="115000"/>
        <a:buFont typeface="Wingdings" panose="05000000000000000000" pitchFamily="2" charset="2"/>
        <a:buChar char="§"/>
        <a:defRPr sz="1600" kern="1200" cap="none">
          <a:solidFill>
            <a:schemeClr val="tx1">
              <a:lumMod val="65000"/>
              <a:lumOff val="35000"/>
            </a:schemeClr>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rgbClr val="FF9900"/>
        </a:buClr>
        <a:buSzPct val="115000"/>
        <a:buFont typeface="Wingdings" panose="05000000000000000000" pitchFamily="2" charset="2"/>
        <a:buChar char="§"/>
        <a:defRPr sz="1400" kern="1200" cap="none">
          <a:solidFill>
            <a:schemeClr val="tx1">
              <a:lumMod val="65000"/>
              <a:lumOff val="35000"/>
            </a:schemeClr>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21.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34.png"/><Relationship Id="rId4" Type="http://schemas.openxmlformats.org/officeDocument/2006/relationships/hyperlink" Target="mailto:technik@indisoft.de"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menti.com/" TargetMode="Externa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hyperlink" Target="mailto:info@indisoft.de" TargetMode="External"/><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hyperlink" Target="mailto:info@indisoft-dresden.d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Data" Target="../diagrams/data5.xml"/><Relationship Id="rId11" Type="http://schemas.openxmlformats.org/officeDocument/2006/relationships/hyperlink" Target="mailto:info@indisoft-leipzig.de" TargetMode="External"/><Relationship Id="rId5" Type="http://schemas.openxmlformats.org/officeDocument/2006/relationships/image" Target="../media/image9.png"/><Relationship Id="rId10" Type="http://schemas.microsoft.com/office/2007/relationships/diagramDrawing" Target="../diagrams/drawing5.xml"/><Relationship Id="rId4" Type="http://schemas.openxmlformats.org/officeDocument/2006/relationships/image" Target="../media/image41.png"/><Relationship Id="rId9" Type="http://schemas.openxmlformats.org/officeDocument/2006/relationships/diagramColors" Target="../diagrams/colors5.xml"/><Relationship Id="rId14" Type="http://schemas.openxmlformats.org/officeDocument/2006/relationships/hyperlink" Target="mailto:schoeneberg@indisoft.de"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60.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support.zoom.us/hc/de/articles/115002262083-Beitritt-zu-einem-Test-Meeting-in-Zoom" TargetMode="External"/><Relationship Id="rId4" Type="http://schemas.openxmlformats.org/officeDocument/2006/relationships/hyperlink" Target="https://zoom.us/join"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png"/><Relationship Id="rId7" Type="http://schemas.openxmlformats.org/officeDocument/2006/relationships/diagramColors" Target="../diagrams/colors1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indisoft-weiterbildung.de/feedback.html"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nextcloud.indisoft.de/nextcloud/index.php"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82.sv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i-lab.coapp.io/login"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3.sv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91.sv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109.sv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8" Type="http://schemas.openxmlformats.org/officeDocument/2006/relationships/hyperlink" Target="https://www.kodekonzept.com/blog/qualifikationen-vs-kompetenzen-worin-liegt-der-unterschied"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campus.indisoft.de/" TargetMode="Externa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hyperlink" Target="https://nextcloud.indisoft.de/nextcloud/index.php/login"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menti.com/" TargetMode="Externa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28.svg"/><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0.svg"/><Relationship Id="rId7" Type="http://schemas.openxmlformats.org/officeDocument/2006/relationships/image" Target="../media/image23.sv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32.svg"/><Relationship Id="rId4" Type="http://schemas.openxmlformats.org/officeDocument/2006/relationships/image" Target="../media/image102.png"/><Relationship Id="rId9" Type="http://schemas.openxmlformats.org/officeDocument/2006/relationships/image" Target="../media/image134.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mailto:info@indisoft-dresden.de" TargetMode="External"/><Relationship Id="rId2" Type="http://schemas.openxmlformats.org/officeDocument/2006/relationships/hyperlink" Target="mailto:info@indisoft-leipzig.de" TargetMode="Externa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hyperlink" Target="mailto:schoeneberg@indisoft.de" TargetMode="External"/><Relationship Id="rId4" Type="http://schemas.openxmlformats.org/officeDocument/2006/relationships/hyperlink" Target="mailto:info@indisoft.de"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485191" y="480869"/>
            <a:ext cx="11206066" cy="5902106"/>
          </a:xfrm>
          <a:prstGeom prst="rect">
            <a:avLst/>
          </a:prstGeom>
          <a:solidFill>
            <a:schemeClr val="bg1">
              <a:alpha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xmlns="" id="{6C8C60E3-3BED-5E47-A2B3-4E2AE480A118}"/>
              </a:ext>
            </a:extLst>
          </p:cNvPr>
          <p:cNvSpPr/>
          <p:nvPr/>
        </p:nvSpPr>
        <p:spPr>
          <a:xfrm>
            <a:off x="0" y="2505887"/>
            <a:ext cx="12192000" cy="1231106"/>
          </a:xfrm>
          <a:prstGeom prst="rect">
            <a:avLst/>
          </a:prstGeom>
        </p:spPr>
        <p:txBody>
          <a:bodyPr wrap="square">
            <a:spAutoFit/>
          </a:bodyPr>
          <a:lstStyle/>
          <a:p>
            <a:pPr algn="ctr">
              <a:spcAft>
                <a:spcPts val="1200"/>
              </a:spcAft>
            </a:pPr>
            <a:r>
              <a:rPr lang="de-DE" sz="3600" dirty="0">
                <a:solidFill>
                  <a:srgbClr val="626262"/>
                </a:solidFill>
                <a:latin typeface="Calibri" panose="020F0502020204030204" pitchFamily="34" charset="0"/>
                <a:ea typeface="Lato" panose="020F0502020204030203" pitchFamily="34" charset="0"/>
                <a:cs typeface="Calibri" panose="020F0502020204030204" pitchFamily="34" charset="0"/>
              </a:rPr>
              <a:t>Weiterbildungen &amp; Coachings</a:t>
            </a:r>
          </a:p>
          <a:p>
            <a:pPr algn="ctr"/>
            <a:r>
              <a:rPr lang="de-DE" sz="2800" b="1" dirty="0">
                <a:solidFill>
                  <a:srgbClr val="626262"/>
                </a:solidFill>
                <a:latin typeface="Calibri" panose="020F0502020204030204" pitchFamily="34" charset="0"/>
                <a:ea typeface="Lato" panose="020F0502020204030203" pitchFamily="34" charset="0"/>
                <a:cs typeface="Calibri" panose="020F0502020204030204" pitchFamily="34" charset="0"/>
              </a:rPr>
              <a:t>individuell. zeitnah. kompetenzorientiert.</a:t>
            </a: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353" y="4430769"/>
            <a:ext cx="3531141" cy="1103482"/>
          </a:xfrm>
          <a:prstGeom prst="rect">
            <a:avLst/>
          </a:prstGeom>
          <a:ln w="6350">
            <a:solidFill>
              <a:schemeClr val="bg1">
                <a:lumMod val="50000"/>
              </a:schemeClr>
            </a:solidFill>
          </a:ln>
        </p:spPr>
      </p:pic>
      <p:sp>
        <p:nvSpPr>
          <p:cNvPr id="17" name="Rectangle 8"/>
          <p:cNvSpPr/>
          <p:nvPr/>
        </p:nvSpPr>
        <p:spPr>
          <a:xfrm>
            <a:off x="608012" y="609600"/>
            <a:ext cx="10972800" cy="5638800"/>
          </a:xfrm>
          <a:prstGeom prst="rect">
            <a:avLst/>
          </a:prstGeom>
          <a:noFill/>
          <a:ln w="15875" cap="flat">
            <a:solidFill>
              <a:srgbClr val="FF9900"/>
            </a:solidFill>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620" y="1188194"/>
            <a:ext cx="3239829" cy="975787"/>
          </a:xfrm>
          <a:prstGeom prst="rect">
            <a:avLst/>
          </a:prstGeom>
        </p:spPr>
      </p:pic>
      <p:sp>
        <p:nvSpPr>
          <p:cNvPr id="13" name="Rechteck 12"/>
          <p:cNvSpPr/>
          <p:nvPr/>
        </p:nvSpPr>
        <p:spPr>
          <a:xfrm>
            <a:off x="3540868" y="5665668"/>
            <a:ext cx="5077838" cy="512961"/>
          </a:xfrm>
          <a:prstGeom prst="rect">
            <a:avLst/>
          </a:prstGeom>
        </p:spPr>
        <p:txBody>
          <a:bodyPr wrap="square">
            <a:spAutoFit/>
          </a:bodyPr>
          <a:lstStyle/>
          <a:p>
            <a:pPr algn="ctr"/>
            <a:r>
              <a:rPr lang="de-DE" sz="2200" baseline="30000" dirty="0">
                <a:solidFill>
                  <a:srgbClr val="626262"/>
                </a:solidFill>
                <a:latin typeface="Calibri" panose="020F0502020204030204" pitchFamily="34" charset="0"/>
                <a:cs typeface="Calibri" panose="020F0502020204030204" pitchFamily="34" charset="0"/>
              </a:rPr>
              <a:t>Top-Anbieter für berufliche Weiterbildung </a:t>
            </a:r>
          </a:p>
          <a:p>
            <a:pPr algn="ctr"/>
            <a:r>
              <a:rPr lang="de-DE" sz="1900" b="0" i="1" u="none" strike="noStrike" baseline="30000" dirty="0">
                <a:solidFill>
                  <a:srgbClr val="626262"/>
                </a:solidFill>
                <a:latin typeface="Calibri" panose="020F0502020204030204" pitchFamily="34" charset="0"/>
                <a:cs typeface="Calibri" panose="020F0502020204030204" pitchFamily="34" charset="0"/>
              </a:rPr>
              <a:t>ausgezeichnet vom Focus Business Magazin</a:t>
            </a:r>
          </a:p>
        </p:txBody>
      </p:sp>
    </p:spTree>
    <p:extLst>
      <p:ext uri="{BB962C8B-B14F-4D97-AF65-F5344CB8AC3E}">
        <p14:creationId xmlns:p14="http://schemas.microsoft.com/office/powerpoint/2010/main" val="312586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295402" y="982132"/>
            <a:ext cx="9601196" cy="1303867"/>
          </a:xfrm>
        </p:spPr>
        <p:txBody>
          <a:bodyPr>
            <a:normAutofit/>
          </a:bodyPr>
          <a:lstStyle/>
          <a:p>
            <a:r>
              <a:rPr lang="de-DE" dirty="0"/>
              <a:t>Notwendigkeit der Kamera</a:t>
            </a:r>
          </a:p>
        </p:txBody>
      </p:sp>
      <p:graphicFrame>
        <p:nvGraphicFramePr>
          <p:cNvPr id="8" name="Inhaltsplatzhalter 3">
            <a:extLst>
              <a:ext uri="{FF2B5EF4-FFF2-40B4-BE49-F238E27FC236}">
                <a16:creationId xmlns:a16="http://schemas.microsoft.com/office/drawing/2014/main" xmlns="" id="{1028B3F5-D56F-1326-3128-9E1D958F9225}"/>
              </a:ext>
            </a:extLst>
          </p:cNvPr>
          <p:cNvGraphicFramePr>
            <a:graphicFrameLocks noGrp="1"/>
          </p:cNvGraphicFramePr>
          <p:nvPr>
            <p:ph idx="1"/>
            <p:extLst>
              <p:ext uri="{D42A27DB-BD31-4B8C-83A1-F6EECF244321}">
                <p14:modId xmlns:p14="http://schemas.microsoft.com/office/powerpoint/2010/main" val="4034582198"/>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413719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06" y="837716"/>
            <a:ext cx="10946796" cy="5131311"/>
          </a:xfrm>
          <a:prstGeom prst="rect">
            <a:avLst/>
          </a:prstGeom>
        </p:spPr>
      </p:pic>
      <p:sp>
        <p:nvSpPr>
          <p:cNvPr id="3" name="Rechteck 2"/>
          <p:cNvSpPr/>
          <p:nvPr/>
        </p:nvSpPr>
        <p:spPr>
          <a:xfrm>
            <a:off x="659757" y="1053296"/>
            <a:ext cx="1377387" cy="26621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2037144" y="5580926"/>
            <a:ext cx="1886674" cy="29901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mit Pfeil 4"/>
          <p:cNvCxnSpPr/>
          <p:nvPr/>
        </p:nvCxnSpPr>
        <p:spPr>
          <a:xfrm>
            <a:off x="1643605" y="1319514"/>
            <a:ext cx="1435261" cy="426141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4132162" y="854597"/>
            <a:ext cx="370390" cy="3318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4502552" y="854597"/>
            <a:ext cx="1250066" cy="738664"/>
          </a:xfrm>
          <a:prstGeom prst="rect">
            <a:avLst/>
          </a:prstGeom>
          <a:noFill/>
        </p:spPr>
        <p:txBody>
          <a:bodyPr wrap="square" rtlCol="0">
            <a:spAutoFit/>
          </a:bodyPr>
          <a:lstStyle/>
          <a:p>
            <a:r>
              <a:rPr lang="de-DE" sz="1400" b="1" dirty="0">
                <a:solidFill>
                  <a:srgbClr val="FF0000"/>
                </a:solidFill>
              </a:rPr>
              <a:t>Chat aufklappen/ verbergen</a:t>
            </a:r>
          </a:p>
        </p:txBody>
      </p:sp>
    </p:spTree>
    <p:extLst>
      <p:ext uri="{BB962C8B-B14F-4D97-AF65-F5344CB8AC3E}">
        <p14:creationId xmlns:p14="http://schemas.microsoft.com/office/powerpoint/2010/main" val="65161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58" y="833254"/>
            <a:ext cx="10943222" cy="5129635"/>
          </a:xfrm>
          <a:prstGeom prst="rect">
            <a:avLst/>
          </a:prstGeom>
        </p:spPr>
      </p:pic>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7" name="Rechteck 6"/>
          <p:cNvSpPr/>
          <p:nvPr/>
        </p:nvSpPr>
        <p:spPr>
          <a:xfrm>
            <a:off x="763928" y="2270566"/>
            <a:ext cx="2627454" cy="4379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863411" y="3051727"/>
            <a:ext cx="1127982" cy="95410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863410" y="3051727"/>
            <a:ext cx="1214245" cy="954107"/>
          </a:xfrm>
          <a:prstGeom prst="rect">
            <a:avLst/>
          </a:prstGeom>
          <a:noFill/>
        </p:spPr>
        <p:txBody>
          <a:bodyPr wrap="square" rtlCol="0">
            <a:spAutoFit/>
          </a:bodyPr>
          <a:lstStyle/>
          <a:p>
            <a:r>
              <a:rPr lang="de-DE" sz="1400" b="1" dirty="0">
                <a:solidFill>
                  <a:srgbClr val="FF0000"/>
                </a:solidFill>
              </a:rPr>
              <a:t>Auf den </a:t>
            </a:r>
          </a:p>
          <a:p>
            <a:r>
              <a:rPr lang="de-DE" sz="1400" b="1" dirty="0">
                <a:solidFill>
                  <a:srgbClr val="FF0000"/>
                </a:solidFill>
              </a:rPr>
              <a:t>gewünschten </a:t>
            </a:r>
          </a:p>
          <a:p>
            <a:r>
              <a:rPr lang="de-DE" sz="1400" b="1" dirty="0">
                <a:solidFill>
                  <a:srgbClr val="FF0000"/>
                </a:solidFill>
              </a:rPr>
              <a:t>Namen klicken und</a:t>
            </a:r>
          </a:p>
        </p:txBody>
      </p:sp>
      <p:grpSp>
        <p:nvGrpSpPr>
          <p:cNvPr id="5" name="Gruppieren 4">
            <a:extLst>
              <a:ext uri="{FF2B5EF4-FFF2-40B4-BE49-F238E27FC236}">
                <a16:creationId xmlns:a16="http://schemas.microsoft.com/office/drawing/2014/main" xmlns="" id="{E6751D65-8A82-1A45-B4DB-7456C2D9B612}"/>
              </a:ext>
            </a:extLst>
          </p:cNvPr>
          <p:cNvGrpSpPr/>
          <p:nvPr/>
        </p:nvGrpSpPr>
        <p:grpSpPr>
          <a:xfrm>
            <a:off x="1218480" y="2454849"/>
            <a:ext cx="196560" cy="3240"/>
            <a:chOff x="1218480" y="2454849"/>
            <a:chExt cx="196560" cy="3240"/>
          </a:xfrm>
        </p:grpSpPr>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2" name="Freihand 1">
                  <a:extLst>
                    <a:ext uri="{FF2B5EF4-FFF2-40B4-BE49-F238E27FC236}">
                      <a16:creationId xmlns:a16="http://schemas.microsoft.com/office/drawing/2014/main" id="{691F4A2B-F99A-2A45-B222-7E212E492E94}"/>
                    </a:ext>
                  </a:extLst>
                </p14:cNvPr>
                <p14:cNvContentPartPr/>
                <p14:nvPr/>
              </p14:nvContentPartPr>
              <p14:xfrm>
                <a:off x="1218480" y="2454849"/>
                <a:ext cx="181440" cy="3240"/>
              </p14:xfrm>
            </p:contentPart>
          </mc:Choice>
          <mc:Fallback>
            <p:pic>
              <p:nvPicPr>
                <p:cNvPr id="2" name="Freihand 1">
                  <a:extLst>
                    <a:ext uri="{FF2B5EF4-FFF2-40B4-BE49-F238E27FC236}">
                      <a16:creationId xmlns:a16="http://schemas.microsoft.com/office/drawing/2014/main" xmlns="" xmlns:aink="http://schemas.microsoft.com/office/drawing/2016/ink" xmlns:p14="http://schemas.microsoft.com/office/powerpoint/2010/main" id="{691F4A2B-F99A-2A45-B222-7E212E492E94}"/>
                    </a:ext>
                  </a:extLst>
                </p:cNvPr>
                <p:cNvPicPr/>
                <p:nvPr/>
              </p:nvPicPr>
              <p:blipFill>
                <a:blip r:embed="rId5"/>
                <a:stretch>
                  <a:fillRect/>
                </a:stretch>
              </p:blipFill>
              <p:spPr>
                <a:xfrm>
                  <a:off x="1200480" y="2346849"/>
                  <a:ext cx="217080" cy="2188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3" name="Freihand 2">
                  <a:extLst>
                    <a:ext uri="{FF2B5EF4-FFF2-40B4-BE49-F238E27FC236}">
                      <a16:creationId xmlns:a16="http://schemas.microsoft.com/office/drawing/2014/main" id="{DB8DA413-7410-0242-B160-79582B4F493B}"/>
                    </a:ext>
                  </a:extLst>
                </p14:cNvPr>
                <p14:cNvContentPartPr/>
                <p14:nvPr/>
              </p14:nvContentPartPr>
              <p14:xfrm>
                <a:off x="1414680" y="2455569"/>
                <a:ext cx="360" cy="360"/>
              </p14:xfrm>
            </p:contentPart>
          </mc:Choice>
          <mc:Fallback>
            <p:pic>
              <p:nvPicPr>
                <p:cNvPr id="3" name="Freihand 2">
                  <a:extLst>
                    <a:ext uri="{FF2B5EF4-FFF2-40B4-BE49-F238E27FC236}">
                      <a16:creationId xmlns:a16="http://schemas.microsoft.com/office/drawing/2014/main" xmlns="" xmlns:aink="http://schemas.microsoft.com/office/drawing/2016/ink" xmlns:p14="http://schemas.microsoft.com/office/powerpoint/2010/main" id="{DB8DA413-7410-0242-B160-79582B4F493B}"/>
                    </a:ext>
                  </a:extLst>
                </p:cNvPr>
                <p:cNvPicPr/>
                <p:nvPr/>
              </p:nvPicPr>
              <p:blipFill>
                <a:blip r:embed="rId7"/>
                <a:stretch>
                  <a:fillRect/>
                </a:stretch>
              </p:blipFill>
              <p:spPr>
                <a:xfrm>
                  <a:off x="1396680" y="2347929"/>
                  <a:ext cx="36000" cy="216000"/>
                </a:xfrm>
                <a:prstGeom prst="rect">
                  <a:avLst/>
                </a:prstGeom>
              </p:spPr>
            </p:pic>
          </mc:Fallback>
        </mc:AlternateContent>
      </p:grpSp>
      <p:sp>
        <p:nvSpPr>
          <p:cNvPr id="8" name="Rechteck 7">
            <a:extLst>
              <a:ext uri="{FF2B5EF4-FFF2-40B4-BE49-F238E27FC236}">
                <a16:creationId xmlns:a16="http://schemas.microsoft.com/office/drawing/2014/main" xmlns="" id="{2E25DBF5-ECD8-DBFE-7D59-DEAFDD3C82E3}"/>
              </a:ext>
            </a:extLst>
          </p:cNvPr>
          <p:cNvSpPr/>
          <p:nvPr/>
        </p:nvSpPr>
        <p:spPr>
          <a:xfrm>
            <a:off x="1203720" y="2429958"/>
            <a:ext cx="179280"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2285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42" y="902824"/>
            <a:ext cx="10845325" cy="5058137"/>
          </a:xfrm>
          <a:prstGeom prst="rect">
            <a:avLst/>
          </a:prstGeom>
        </p:spPr>
      </p:pic>
      <p:grpSp>
        <p:nvGrpSpPr>
          <p:cNvPr id="3" name="Gruppieren 2"/>
          <p:cNvGrpSpPr/>
          <p:nvPr/>
        </p:nvGrpSpPr>
        <p:grpSpPr>
          <a:xfrm>
            <a:off x="775504" y="1898248"/>
            <a:ext cx="6099857" cy="2116260"/>
            <a:chOff x="0" y="1879600"/>
            <a:chExt cx="7520693" cy="3027680"/>
          </a:xfrm>
        </p:grpSpPr>
        <p:sp>
          <p:nvSpPr>
            <p:cNvPr id="4" name="Rechteck: abgerundete Ecken 3">
              <a:extLst>
                <a:ext uri="{FF2B5EF4-FFF2-40B4-BE49-F238E27FC236}">
                  <a16:creationId xmlns:a16="http://schemas.microsoft.com/office/drawing/2014/main" xmlns="" id="{6DF997B5-29C7-4AC8-BE4B-E28D3A1B55B3}"/>
                </a:ext>
              </a:extLst>
            </p:cNvPr>
            <p:cNvSpPr/>
            <p:nvPr/>
          </p:nvSpPr>
          <p:spPr>
            <a:xfrm>
              <a:off x="0" y="1879600"/>
              <a:ext cx="3068320" cy="3027680"/>
            </a:xfrm>
            <a:prstGeom prst="roundRect">
              <a:avLst>
                <a:gd name="adj" fmla="val 691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xmlns="" id="{E93C5E8A-8111-4F33-82A1-98DF68324B27}"/>
                </a:ext>
              </a:extLst>
            </p:cNvPr>
            <p:cNvSpPr/>
            <p:nvPr/>
          </p:nvSpPr>
          <p:spPr>
            <a:xfrm>
              <a:off x="3325906" y="2379314"/>
              <a:ext cx="4194787" cy="24103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Calibri" panose="020F0502020204030204" pitchFamily="34" charset="0"/>
                  <a:cs typeface="Calibri" panose="020F0502020204030204" pitchFamily="34" charset="0"/>
                </a:rPr>
                <a:t>Status mit Emojis setzen</a:t>
              </a:r>
            </a:p>
            <a:p>
              <a:pPr algn="ctr"/>
              <a:endParaRPr lang="de-DE" sz="1000" dirty="0">
                <a:latin typeface="Calibri" panose="020F0502020204030204" pitchFamily="34" charset="0"/>
                <a:cs typeface="Calibri" panose="020F0502020204030204" pitchFamily="34" charset="0"/>
              </a:endParaRPr>
            </a:p>
            <a:p>
              <a:pPr algn="ctr"/>
              <a:r>
                <a:rPr lang="de-DE" sz="1400" dirty="0">
                  <a:latin typeface="Calibri" panose="020F0502020204030204" pitchFamily="34" charset="0"/>
                  <a:cs typeface="Calibri" panose="020F0502020204030204" pitchFamily="34" charset="0"/>
                </a:rPr>
                <a:t> Kommunizieren Sie auch gern mit verschiedenen Symbolen. Wenn Ihnen die Veranstaltung gefallen hat, </a:t>
              </a:r>
              <a:br>
                <a:rPr lang="de-DE" sz="1400" dirty="0">
                  <a:latin typeface="Calibri" panose="020F0502020204030204" pitchFamily="34" charset="0"/>
                  <a:cs typeface="Calibri" panose="020F0502020204030204" pitchFamily="34" charset="0"/>
                </a:rPr>
              </a:br>
              <a:r>
                <a:rPr lang="de-DE" sz="1400" dirty="0">
                  <a:latin typeface="Calibri" panose="020F0502020204030204" pitchFamily="34" charset="0"/>
                  <a:cs typeface="Calibri" panose="020F0502020204030204" pitchFamily="34" charset="0"/>
                </a:rPr>
                <a:t>können Sie am Ende applaudieren =)</a:t>
              </a:r>
            </a:p>
          </p:txBody>
        </p:sp>
        <p:cxnSp>
          <p:nvCxnSpPr>
            <p:cNvPr id="7" name="Gerade Verbindung mit Pfeil 6">
              <a:extLst>
                <a:ext uri="{FF2B5EF4-FFF2-40B4-BE49-F238E27FC236}">
                  <a16:creationId xmlns:a16="http://schemas.microsoft.com/office/drawing/2014/main" xmlns="" id="{D8522469-FCD3-499F-BA98-E59ADF702E7C}"/>
                </a:ext>
              </a:extLst>
            </p:cNvPr>
            <p:cNvCxnSpPr>
              <a:cxnSpLocks/>
            </p:cNvCxnSpPr>
            <p:nvPr/>
          </p:nvCxnSpPr>
          <p:spPr>
            <a:xfrm flipH="1">
              <a:off x="2276960" y="3368714"/>
              <a:ext cx="909674" cy="4315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5" name="Rechteck 4">
            <a:extLst>
              <a:ext uri="{FF2B5EF4-FFF2-40B4-BE49-F238E27FC236}">
                <a16:creationId xmlns:a16="http://schemas.microsoft.com/office/drawing/2014/main" xmlns="" id="{5BE23861-F004-42EC-27B7-955E80CC6CD6}"/>
              </a:ext>
            </a:extLst>
          </p:cNvPr>
          <p:cNvSpPr/>
          <p:nvPr/>
        </p:nvSpPr>
        <p:spPr>
          <a:xfrm>
            <a:off x="1295400" y="2419350"/>
            <a:ext cx="219075" cy="123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01985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xmlns="" id="{9533C16E-8633-40A1-AEA2-587901F1584D}"/>
              </a:ext>
            </a:extLst>
          </p:cNvPr>
          <p:cNvPicPr>
            <a:picLocks noGrp="1" noChangeAspect="1"/>
          </p:cNvPicPr>
          <p:nvPr>
            <p:ph idx="4294967295"/>
          </p:nvPr>
        </p:nvPicPr>
        <p:blipFill>
          <a:blip r:embed="rId2"/>
          <a:stretch>
            <a:fillRect/>
          </a:stretch>
        </p:blipFill>
        <p:spPr>
          <a:xfrm>
            <a:off x="802430" y="775742"/>
            <a:ext cx="10570969" cy="5331685"/>
          </a:xfrm>
          <a:prstGeom prst="rect">
            <a:avLst/>
          </a:prstGeom>
        </p:spPr>
      </p:pic>
      <p:sp>
        <p:nvSpPr>
          <p:cNvPr id="7" name="Rechteck 6">
            <a:extLst>
              <a:ext uri="{FF2B5EF4-FFF2-40B4-BE49-F238E27FC236}">
                <a16:creationId xmlns:a16="http://schemas.microsoft.com/office/drawing/2014/main" xmlns="" id="{C88B95E7-69D4-4029-AF93-A2CED806A908}"/>
              </a:ext>
            </a:extLst>
          </p:cNvPr>
          <p:cNvSpPr/>
          <p:nvPr/>
        </p:nvSpPr>
        <p:spPr>
          <a:xfrm>
            <a:off x="7004589" y="1487502"/>
            <a:ext cx="1106906" cy="8947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xmlns="" id="{E139D82A-64A5-4654-B178-3A1CDD8CB535}"/>
              </a:ext>
            </a:extLst>
          </p:cNvPr>
          <p:cNvSpPr/>
          <p:nvPr/>
        </p:nvSpPr>
        <p:spPr>
          <a:xfrm>
            <a:off x="10681725" y="5577370"/>
            <a:ext cx="791817" cy="672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xmlns="" id="{5E613B88-0151-4C19-968E-18BC6E460A98}"/>
              </a:ext>
            </a:extLst>
          </p:cNvPr>
          <p:cNvSpPr txBox="1"/>
          <p:nvPr/>
        </p:nvSpPr>
        <p:spPr>
          <a:xfrm>
            <a:off x="8947604" y="5098932"/>
            <a:ext cx="1514558" cy="377427"/>
          </a:xfrm>
          <a:prstGeom prst="rect">
            <a:avLst/>
          </a:prstGeom>
          <a:noFill/>
        </p:spPr>
        <p:txBody>
          <a:bodyPr wrap="square" rtlCol="0">
            <a:spAutoFit/>
          </a:bodyPr>
          <a:lstStyle/>
          <a:p>
            <a:r>
              <a:rPr lang="de-DE" b="1" dirty="0">
                <a:solidFill>
                  <a:srgbClr val="FF0000"/>
                </a:solidFill>
                <a:latin typeface="Calibri" panose="020F0502020204030204" pitchFamily="34" charset="0"/>
                <a:cs typeface="Calibri" panose="020F0502020204030204" pitchFamily="34" charset="0"/>
              </a:rPr>
              <a:t>Hand heben</a:t>
            </a:r>
          </a:p>
        </p:txBody>
      </p:sp>
      <p:sp>
        <p:nvSpPr>
          <p:cNvPr id="10" name="Rechteck 9">
            <a:extLst>
              <a:ext uri="{FF2B5EF4-FFF2-40B4-BE49-F238E27FC236}">
                <a16:creationId xmlns:a16="http://schemas.microsoft.com/office/drawing/2014/main" xmlns="" id="{C40DC089-8446-497E-8ED4-E35822A60DC1}"/>
              </a:ext>
            </a:extLst>
          </p:cNvPr>
          <p:cNvSpPr/>
          <p:nvPr/>
        </p:nvSpPr>
        <p:spPr>
          <a:xfrm>
            <a:off x="8010970" y="5098932"/>
            <a:ext cx="2305238"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101688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02ABA16-72F6-4122-A692-822D79382944}" type="datetime1">
              <a:rPr lang="de-DE" smtClean="0"/>
              <a:pPr/>
              <a:t>24.07.2024</a:t>
            </a:fld>
            <a:endParaRPr lang="en-US" dirty="0"/>
          </a:p>
        </p:txBody>
      </p:sp>
      <p:sp>
        <p:nvSpPr>
          <p:cNvPr id="3" name="Titel 1">
            <a:extLst>
              <a:ext uri="{FF2B5EF4-FFF2-40B4-BE49-F238E27FC236}">
                <a16:creationId xmlns:a16="http://schemas.microsoft.com/office/drawing/2014/main" xmlns="" id="{0EA5D018-3EF1-6A4C-A25D-921AD02E5DA4}"/>
              </a:ext>
            </a:extLst>
          </p:cNvPr>
          <p:cNvSpPr txBox="1">
            <a:spLocks/>
          </p:cNvSpPr>
          <p:nvPr/>
        </p:nvSpPr>
        <p:spPr>
          <a:xfrm>
            <a:off x="1102619" y="4404852"/>
            <a:ext cx="9989677" cy="105474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65000"/>
                    <a:lumOff val="3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a:solidFill>
                  <a:srgbClr val="262626"/>
                </a:solidFill>
                <a:latin typeface="+mj-lt"/>
                <a:cs typeface="+mj-cs"/>
              </a:rPr>
              <a:t>Nun geht’s direkt in die Anwendung</a:t>
            </a:r>
          </a:p>
        </p:txBody>
      </p:sp>
      <p:grpSp>
        <p:nvGrpSpPr>
          <p:cNvPr id="4" name="Gruppieren 3"/>
          <p:cNvGrpSpPr/>
          <p:nvPr/>
        </p:nvGrpSpPr>
        <p:grpSpPr>
          <a:xfrm>
            <a:off x="2255977" y="1410207"/>
            <a:ext cx="7686408" cy="2455875"/>
            <a:chOff x="1407169" y="2776306"/>
            <a:chExt cx="9377657" cy="2996244"/>
          </a:xfrm>
        </p:grpSpPr>
        <p:sp>
          <p:nvSpPr>
            <p:cNvPr id="5" name="Rechteck 4" descr="Moustache Face with Solid Fill"/>
            <p:cNvSpPr/>
            <p:nvPr/>
          </p:nvSpPr>
          <p:spPr>
            <a:xfrm>
              <a:off x="2808428" y="2776306"/>
              <a:ext cx="1509048" cy="1506401"/>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e-DE"/>
            </a:p>
          </p:txBody>
        </p:sp>
        <p:sp>
          <p:nvSpPr>
            <p:cNvPr id="6" name="Freihandform 5"/>
            <p:cNvSpPr/>
            <p:nvPr/>
          </p:nvSpPr>
          <p:spPr>
            <a:xfrm>
              <a:off x="1407169" y="4405990"/>
              <a:ext cx="4311566" cy="928957"/>
            </a:xfrm>
            <a:custGeom>
              <a:avLst/>
              <a:gdLst>
                <a:gd name="connsiteX0" fmla="*/ 0 w 4311566"/>
                <a:gd name="connsiteY0" fmla="*/ 0 h 928957"/>
                <a:gd name="connsiteX1" fmla="*/ 4311566 w 4311566"/>
                <a:gd name="connsiteY1" fmla="*/ 0 h 928957"/>
                <a:gd name="connsiteX2" fmla="*/ 4311566 w 4311566"/>
                <a:gd name="connsiteY2" fmla="*/ 928957 h 928957"/>
                <a:gd name="connsiteX3" fmla="*/ 0 w 4311566"/>
                <a:gd name="connsiteY3" fmla="*/ 928957 h 928957"/>
                <a:gd name="connsiteX4" fmla="*/ 0 w 4311566"/>
                <a:gd name="connsiteY4" fmla="*/ 0 h 92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928957">
                  <a:moveTo>
                    <a:pt x="0" y="0"/>
                  </a:moveTo>
                  <a:lnTo>
                    <a:pt x="4311566" y="0"/>
                  </a:lnTo>
                  <a:lnTo>
                    <a:pt x="4311566" y="928957"/>
                  </a:lnTo>
                  <a:lnTo>
                    <a:pt x="0" y="9289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64108">
                <a:lnSpc>
                  <a:spcPct val="90000"/>
                </a:lnSpc>
                <a:spcBef>
                  <a:spcPct val="0"/>
                </a:spcBef>
                <a:spcAft>
                  <a:spcPct val="35000"/>
                </a:spcAft>
                <a:defRPr b="1"/>
              </a:pPr>
              <a:r>
                <a:rPr lang="de-DE" sz="1944" b="1" kern="1200">
                  <a:solidFill>
                    <a:srgbClr val="626262"/>
                  </a:solidFill>
                  <a:latin typeface="Calibri" panose="020F0502020204030204" pitchFamily="34" charset="0"/>
                  <a:ea typeface="+mn-ea"/>
                  <a:cs typeface="Calibri" panose="020F0502020204030204" pitchFamily="34" charset="0"/>
                </a:rPr>
                <a:t>Wie geht es Ihnen heute morgen?</a:t>
              </a:r>
              <a:endParaRPr lang="en-US" sz="2400" kern="1200">
                <a:solidFill>
                  <a:srgbClr val="626262"/>
                </a:solidFill>
                <a:latin typeface="Calibri" panose="020F0502020204030204" pitchFamily="34" charset="0"/>
                <a:cs typeface="Calibri" panose="020F0502020204030204" pitchFamily="34" charset="0"/>
              </a:endParaRPr>
            </a:p>
          </p:txBody>
        </p:sp>
        <p:sp>
          <p:nvSpPr>
            <p:cNvPr id="7" name="Freihandform 6"/>
            <p:cNvSpPr/>
            <p:nvPr/>
          </p:nvSpPr>
          <p:spPr>
            <a:xfrm>
              <a:off x="1407169" y="5521496"/>
              <a:ext cx="4311566" cy="251054"/>
            </a:xfrm>
            <a:custGeom>
              <a:avLst/>
              <a:gdLst>
                <a:gd name="connsiteX0" fmla="*/ 0 w 4311566"/>
                <a:gd name="connsiteY0" fmla="*/ 0 h 251054"/>
                <a:gd name="connsiteX1" fmla="*/ 4311566 w 4311566"/>
                <a:gd name="connsiteY1" fmla="*/ 0 h 251054"/>
                <a:gd name="connsiteX2" fmla="*/ 4311566 w 4311566"/>
                <a:gd name="connsiteY2" fmla="*/ 251054 h 251054"/>
                <a:gd name="connsiteX3" fmla="*/ 0 w 4311566"/>
                <a:gd name="connsiteY3" fmla="*/ 251054 h 251054"/>
                <a:gd name="connsiteX4" fmla="*/ 0 w 4311566"/>
                <a:gd name="connsiteY4" fmla="*/ 0 h 2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251054">
                  <a:moveTo>
                    <a:pt x="0" y="0"/>
                  </a:moveTo>
                  <a:lnTo>
                    <a:pt x="4311566" y="0"/>
                  </a:lnTo>
                  <a:lnTo>
                    <a:pt x="4311566" y="251054"/>
                  </a:lnTo>
                  <a:lnTo>
                    <a:pt x="0" y="251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20090">
                <a:lnSpc>
                  <a:spcPct val="90000"/>
                </a:lnSpc>
                <a:spcBef>
                  <a:spcPct val="0"/>
                </a:spcBef>
                <a:spcAft>
                  <a:spcPct val="35000"/>
                </a:spcAft>
              </a:pPr>
              <a:r>
                <a:rPr lang="de-DE" sz="1620" kern="1200">
                  <a:solidFill>
                    <a:srgbClr val="626262"/>
                  </a:solidFill>
                  <a:latin typeface="Calibri" panose="020F0502020204030204" pitchFamily="34" charset="0"/>
                  <a:ea typeface="+mn-ea"/>
                  <a:cs typeface="Calibri" panose="020F0502020204030204" pitchFamily="34" charset="0"/>
                </a:rPr>
                <a:t>Antwort über Emojis</a:t>
              </a:r>
              <a:endParaRPr lang="en-US" sz="2000" kern="1200">
                <a:solidFill>
                  <a:srgbClr val="626262"/>
                </a:solidFill>
                <a:latin typeface="Calibri" panose="020F0502020204030204" pitchFamily="34" charset="0"/>
                <a:cs typeface="Calibri" panose="020F0502020204030204" pitchFamily="34" charset="0"/>
              </a:endParaRPr>
            </a:p>
          </p:txBody>
        </p:sp>
        <p:sp>
          <p:nvSpPr>
            <p:cNvPr id="8" name="Rechteck 7" descr="Leprechaun Hat"/>
            <p:cNvSpPr/>
            <p:nvPr/>
          </p:nvSpPr>
          <p:spPr>
            <a:xfrm>
              <a:off x="7874519" y="2776306"/>
              <a:ext cx="1509048" cy="1506401"/>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de-DE"/>
            </a:p>
          </p:txBody>
        </p:sp>
        <p:sp>
          <p:nvSpPr>
            <p:cNvPr id="9" name="Freihandform 8"/>
            <p:cNvSpPr/>
            <p:nvPr/>
          </p:nvSpPr>
          <p:spPr>
            <a:xfrm>
              <a:off x="6473260" y="4405990"/>
              <a:ext cx="4311566" cy="928957"/>
            </a:xfrm>
            <a:custGeom>
              <a:avLst/>
              <a:gdLst>
                <a:gd name="connsiteX0" fmla="*/ 0 w 4311566"/>
                <a:gd name="connsiteY0" fmla="*/ 0 h 928957"/>
                <a:gd name="connsiteX1" fmla="*/ 4311566 w 4311566"/>
                <a:gd name="connsiteY1" fmla="*/ 0 h 928957"/>
                <a:gd name="connsiteX2" fmla="*/ 4311566 w 4311566"/>
                <a:gd name="connsiteY2" fmla="*/ 928957 h 928957"/>
                <a:gd name="connsiteX3" fmla="*/ 0 w 4311566"/>
                <a:gd name="connsiteY3" fmla="*/ 928957 h 928957"/>
                <a:gd name="connsiteX4" fmla="*/ 0 w 4311566"/>
                <a:gd name="connsiteY4" fmla="*/ 0 h 928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928957">
                  <a:moveTo>
                    <a:pt x="0" y="0"/>
                  </a:moveTo>
                  <a:lnTo>
                    <a:pt x="4311566" y="0"/>
                  </a:lnTo>
                  <a:lnTo>
                    <a:pt x="4311566" y="928957"/>
                  </a:lnTo>
                  <a:lnTo>
                    <a:pt x="0" y="9289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64108">
                <a:lnSpc>
                  <a:spcPct val="90000"/>
                </a:lnSpc>
                <a:spcBef>
                  <a:spcPct val="0"/>
                </a:spcBef>
                <a:spcAft>
                  <a:spcPct val="35000"/>
                </a:spcAft>
                <a:defRPr b="1"/>
              </a:pPr>
              <a:r>
                <a:rPr lang="de-DE" sz="1944" b="1" kern="1200">
                  <a:solidFill>
                    <a:srgbClr val="626262"/>
                  </a:solidFill>
                  <a:latin typeface="Calibri" panose="020F0502020204030204" pitchFamily="34" charset="0"/>
                  <a:ea typeface="+mn-ea"/>
                  <a:cs typeface="Calibri" panose="020F0502020204030204" pitchFamily="34" charset="0"/>
                </a:rPr>
                <a:t>Worüber mussten Sie heute morgen bereits schmunzeln? </a:t>
              </a:r>
              <a:br>
                <a:rPr lang="de-DE" sz="1944" b="1" kern="1200">
                  <a:solidFill>
                    <a:srgbClr val="626262"/>
                  </a:solidFill>
                  <a:latin typeface="Calibri" panose="020F0502020204030204" pitchFamily="34" charset="0"/>
                  <a:ea typeface="+mn-ea"/>
                  <a:cs typeface="Calibri" panose="020F0502020204030204" pitchFamily="34" charset="0"/>
                </a:rPr>
              </a:br>
              <a:r>
                <a:rPr lang="de-DE" sz="1944" b="1" kern="1200">
                  <a:solidFill>
                    <a:srgbClr val="626262"/>
                  </a:solidFill>
                  <a:latin typeface="Calibri" panose="020F0502020204030204" pitchFamily="34" charset="0"/>
                  <a:ea typeface="+mn-ea"/>
                  <a:cs typeface="Calibri" panose="020F0502020204030204" pitchFamily="34" charset="0"/>
                </a:rPr>
                <a:t>Was hat Sie gefreut?</a:t>
              </a:r>
              <a:endParaRPr lang="en-US" sz="2400" kern="1200">
                <a:solidFill>
                  <a:srgbClr val="626262"/>
                </a:solidFill>
                <a:latin typeface="Calibri" panose="020F0502020204030204" pitchFamily="34" charset="0"/>
                <a:cs typeface="Calibri" panose="020F0502020204030204" pitchFamily="34" charset="0"/>
              </a:endParaRPr>
            </a:p>
          </p:txBody>
        </p:sp>
        <p:sp>
          <p:nvSpPr>
            <p:cNvPr id="10" name="Freihandform 9"/>
            <p:cNvSpPr/>
            <p:nvPr/>
          </p:nvSpPr>
          <p:spPr>
            <a:xfrm>
              <a:off x="6473260" y="5521496"/>
              <a:ext cx="4311566" cy="251054"/>
            </a:xfrm>
            <a:custGeom>
              <a:avLst/>
              <a:gdLst>
                <a:gd name="connsiteX0" fmla="*/ 0 w 4311566"/>
                <a:gd name="connsiteY0" fmla="*/ 0 h 251054"/>
                <a:gd name="connsiteX1" fmla="*/ 4311566 w 4311566"/>
                <a:gd name="connsiteY1" fmla="*/ 0 h 251054"/>
                <a:gd name="connsiteX2" fmla="*/ 4311566 w 4311566"/>
                <a:gd name="connsiteY2" fmla="*/ 251054 h 251054"/>
                <a:gd name="connsiteX3" fmla="*/ 0 w 4311566"/>
                <a:gd name="connsiteY3" fmla="*/ 251054 h 251054"/>
                <a:gd name="connsiteX4" fmla="*/ 0 w 4311566"/>
                <a:gd name="connsiteY4" fmla="*/ 0 h 2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66" h="251054">
                  <a:moveTo>
                    <a:pt x="0" y="0"/>
                  </a:moveTo>
                  <a:lnTo>
                    <a:pt x="4311566" y="0"/>
                  </a:lnTo>
                  <a:lnTo>
                    <a:pt x="4311566" y="251054"/>
                  </a:lnTo>
                  <a:lnTo>
                    <a:pt x="0" y="251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20090">
                <a:lnSpc>
                  <a:spcPct val="90000"/>
                </a:lnSpc>
                <a:spcBef>
                  <a:spcPct val="0"/>
                </a:spcBef>
                <a:spcAft>
                  <a:spcPct val="35000"/>
                </a:spcAft>
              </a:pPr>
              <a:r>
                <a:rPr lang="de-DE" sz="1620" kern="1200">
                  <a:solidFill>
                    <a:srgbClr val="626262"/>
                  </a:solidFill>
                  <a:latin typeface="Calibri" panose="020F0502020204030204" pitchFamily="34" charset="0"/>
                  <a:ea typeface="+mn-ea"/>
                  <a:cs typeface="Calibri" panose="020F0502020204030204" pitchFamily="34" charset="0"/>
                </a:rPr>
                <a:t>Beantwortung im öffentlichen Chat</a:t>
              </a:r>
              <a:endParaRPr lang="en-US" sz="2000" kern="1200">
                <a:solidFill>
                  <a:srgbClr val="626262"/>
                </a:solidFill>
                <a:latin typeface="Calibri" panose="020F0502020204030204" pitchFamily="34" charset="0"/>
                <a:cs typeface="Calibri" panose="020F0502020204030204" pitchFamily="34" charset="0"/>
              </a:endParaRPr>
            </a:p>
          </p:txBody>
        </p:sp>
      </p:grpSp>
      <p:sp>
        <p:nvSpPr>
          <p:cNvPr id="11" name="Rechteck 10"/>
          <p:cNvSpPr/>
          <p:nvPr/>
        </p:nvSpPr>
        <p:spPr>
          <a:xfrm>
            <a:off x="991312" y="974221"/>
            <a:ext cx="10254953" cy="335849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160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56" y="860035"/>
            <a:ext cx="10858826" cy="5022207"/>
          </a:xfrm>
          <a:prstGeom prst="rect">
            <a:avLst/>
          </a:prstGeom>
        </p:spPr>
      </p:pic>
      <p:sp>
        <p:nvSpPr>
          <p:cNvPr id="8" name="Rechteck: abgerundete Ecken 5">
            <a:extLst>
              <a:ext uri="{FF2B5EF4-FFF2-40B4-BE49-F238E27FC236}">
                <a16:creationId xmlns:a16="http://schemas.microsoft.com/office/drawing/2014/main" xmlns="" id="{AACF05CC-1B2E-4EDA-8EE3-D522D6E950B7}"/>
              </a:ext>
            </a:extLst>
          </p:cNvPr>
          <p:cNvSpPr/>
          <p:nvPr/>
        </p:nvSpPr>
        <p:spPr>
          <a:xfrm>
            <a:off x="803139" y="1486154"/>
            <a:ext cx="1303454" cy="3759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5">
            <a:extLst>
              <a:ext uri="{FF2B5EF4-FFF2-40B4-BE49-F238E27FC236}">
                <a16:creationId xmlns:a16="http://schemas.microsoft.com/office/drawing/2014/main" xmlns="" id="{AACF05CC-1B2E-4EDA-8EE3-D522D6E950B7}"/>
              </a:ext>
            </a:extLst>
          </p:cNvPr>
          <p:cNvSpPr/>
          <p:nvPr/>
        </p:nvSpPr>
        <p:spPr>
          <a:xfrm>
            <a:off x="2203677" y="1388963"/>
            <a:ext cx="1940060" cy="7639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834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34" y="728587"/>
            <a:ext cx="10686546" cy="5173883"/>
          </a:xfrm>
          <a:prstGeom prst="rect">
            <a:avLst/>
          </a:prstGeom>
        </p:spPr>
      </p:pic>
      <p:sp>
        <p:nvSpPr>
          <p:cNvPr id="7" name="CustomShape 3">
            <a:extLst>
              <a:ext uri="{FF2B5EF4-FFF2-40B4-BE49-F238E27FC236}">
                <a16:creationId xmlns:a16="http://schemas.microsoft.com/office/drawing/2014/main" xmlns="" id="{126B9A98-26F9-45F2-810F-77CCAD9B0BE5}"/>
              </a:ext>
            </a:extLst>
          </p:cNvPr>
          <p:cNvSpPr/>
          <p:nvPr/>
        </p:nvSpPr>
        <p:spPr>
          <a:xfrm>
            <a:off x="10942771" y="740779"/>
            <a:ext cx="426681" cy="426681"/>
          </a:xfrm>
          <a:prstGeom prst="ellipse">
            <a:avLst/>
          </a:prstGeom>
          <a:noFill/>
          <a:ln w="38160">
            <a:solidFill>
              <a:srgbClr val="FF0000"/>
            </a:solidFill>
            <a:round/>
          </a:ln>
        </p:spPr>
        <p:style>
          <a:lnRef idx="2">
            <a:schemeClr val="accent1">
              <a:shade val="50000"/>
            </a:schemeClr>
          </a:lnRef>
          <a:fillRef idx="1">
            <a:schemeClr val="accent1"/>
          </a:fillRef>
          <a:effectRef idx="0">
            <a:schemeClr val="accent1"/>
          </a:effectRef>
          <a:fontRef idx="minor"/>
        </p:style>
        <p:txBody>
          <a:bodyPr/>
          <a:lstStyle/>
          <a:p>
            <a:endParaRPr lang="de-DE"/>
          </a:p>
        </p:txBody>
      </p:sp>
      <p:sp>
        <p:nvSpPr>
          <p:cNvPr id="8" name="CustomShape 6">
            <a:extLst>
              <a:ext uri="{FF2B5EF4-FFF2-40B4-BE49-F238E27FC236}">
                <a16:creationId xmlns:a16="http://schemas.microsoft.com/office/drawing/2014/main" xmlns="" id="{A22511CE-696F-4E04-882F-FEEF3B4C385A}"/>
              </a:ext>
            </a:extLst>
          </p:cNvPr>
          <p:cNvSpPr/>
          <p:nvPr/>
        </p:nvSpPr>
        <p:spPr>
          <a:xfrm flipH="1">
            <a:off x="10685124" y="1167460"/>
            <a:ext cx="309151" cy="978240"/>
          </a:xfrm>
          <a:custGeom>
            <a:avLst/>
            <a:gdLst/>
            <a:ahLst/>
            <a:cxnLst/>
            <a:rect l="l" t="t" r="r" b="b"/>
            <a:pathLst>
              <a:path w="21600" h="21600">
                <a:moveTo>
                  <a:pt x="0" y="0"/>
                </a:moveTo>
                <a:lnTo>
                  <a:pt x="21600" y="21600"/>
                </a:lnTo>
              </a:path>
            </a:pathLst>
          </a:custGeom>
          <a:noFill/>
          <a:ln w="38160">
            <a:solidFill>
              <a:srgbClr val="FF0000"/>
            </a:solidFill>
            <a:round/>
            <a:tailEnd type="triangle" w="med" len="med"/>
          </a:ln>
        </p:spPr>
        <p:style>
          <a:lnRef idx="1">
            <a:schemeClr val="accent1"/>
          </a:lnRef>
          <a:fillRef idx="0">
            <a:schemeClr val="accent1"/>
          </a:fillRef>
          <a:effectRef idx="0">
            <a:schemeClr val="accent1"/>
          </a:effectRef>
          <a:fontRef idx="minor"/>
        </p:style>
        <p:txBody>
          <a:bodyPr/>
          <a:lstStyle/>
          <a:p>
            <a:endParaRPr lang="de-DE"/>
          </a:p>
        </p:txBody>
      </p:sp>
      <p:sp>
        <p:nvSpPr>
          <p:cNvPr id="2" name="Rechteck 1">
            <a:extLst>
              <a:ext uri="{FF2B5EF4-FFF2-40B4-BE49-F238E27FC236}">
                <a16:creationId xmlns:a16="http://schemas.microsoft.com/office/drawing/2014/main" xmlns="" id="{F4BFD78F-ED7F-8446-8B00-DBEB2D55FEC4}"/>
              </a:ext>
            </a:extLst>
          </p:cNvPr>
          <p:cNvSpPr/>
          <p:nvPr/>
        </p:nvSpPr>
        <p:spPr>
          <a:xfrm>
            <a:off x="10246921" y="2233914"/>
            <a:ext cx="1322165" cy="2889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3817500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F77310-3E29-7744-B1F3-7C1C6ABB84C3}"/>
              </a:ext>
            </a:extLst>
          </p:cNvPr>
          <p:cNvSpPr>
            <a:spLocks noGrp="1"/>
          </p:cNvSpPr>
          <p:nvPr>
            <p:ph type="title"/>
          </p:nvPr>
        </p:nvSpPr>
        <p:spPr>
          <a:xfrm>
            <a:off x="830424" y="982132"/>
            <a:ext cx="10510126" cy="1303867"/>
          </a:xfrm>
        </p:spPr>
        <p:txBody>
          <a:bodyPr>
            <a:noAutofit/>
          </a:bodyPr>
          <a:lstStyle/>
          <a:p>
            <a:r>
              <a:rPr lang="de-DE" dirty="0"/>
              <a:t>Big Blue Button (BBB) vs. Zoom vs. MS Teams</a:t>
            </a:r>
          </a:p>
        </p:txBody>
      </p:sp>
      <p:sp>
        <p:nvSpPr>
          <p:cNvPr id="4" name="Textplatzhalter 3">
            <a:extLst>
              <a:ext uri="{FF2B5EF4-FFF2-40B4-BE49-F238E27FC236}">
                <a16:creationId xmlns:a16="http://schemas.microsoft.com/office/drawing/2014/main" xmlns="" id="{D53FCDF7-7AAD-324E-B4C6-D4865AF65FB9}"/>
              </a:ext>
            </a:extLst>
          </p:cNvPr>
          <p:cNvSpPr>
            <a:spLocks noGrp="1"/>
          </p:cNvSpPr>
          <p:nvPr>
            <p:ph type="body" idx="1"/>
          </p:nvPr>
        </p:nvSpPr>
        <p:spPr>
          <a:xfrm>
            <a:off x="1295400" y="2382191"/>
            <a:ext cx="1015721" cy="576262"/>
          </a:xfrm>
        </p:spPr>
        <p:txBody>
          <a:bodyPr/>
          <a:lstStyle/>
          <a:p>
            <a:r>
              <a:rPr lang="de-DE" dirty="0"/>
              <a:t>BBB</a:t>
            </a:r>
          </a:p>
        </p:txBody>
      </p:sp>
      <p:sp>
        <p:nvSpPr>
          <p:cNvPr id="3" name="Inhaltsplatzhalter 2">
            <a:extLst>
              <a:ext uri="{FF2B5EF4-FFF2-40B4-BE49-F238E27FC236}">
                <a16:creationId xmlns:a16="http://schemas.microsoft.com/office/drawing/2014/main" xmlns="" id="{6B231F9A-30CB-9A4D-BDDF-615B8874482C}"/>
              </a:ext>
            </a:extLst>
          </p:cNvPr>
          <p:cNvSpPr>
            <a:spLocks noGrp="1"/>
          </p:cNvSpPr>
          <p:nvPr>
            <p:ph sz="half" idx="2"/>
          </p:nvPr>
        </p:nvSpPr>
        <p:spPr>
          <a:xfrm>
            <a:off x="1156138" y="2966920"/>
            <a:ext cx="2691467" cy="3265714"/>
          </a:xfrm>
        </p:spPr>
        <p:txBody>
          <a:bodyPr>
            <a:normAutofit lnSpcReduction="10000"/>
          </a:bodyPr>
          <a:lstStyle/>
          <a:p>
            <a:r>
              <a:rPr lang="de-DE" sz="2000" dirty="0"/>
              <a:t>Gesundheitsbereich</a:t>
            </a:r>
          </a:p>
          <a:p>
            <a:r>
              <a:rPr lang="de-DE" sz="2000" dirty="0"/>
              <a:t>Kaufmännischer Bereich</a:t>
            </a:r>
          </a:p>
          <a:p>
            <a:pPr marL="0" indent="0">
              <a:buNone/>
            </a:pPr>
            <a:endParaRPr lang="de-DE" sz="2000" dirty="0"/>
          </a:p>
          <a:p>
            <a:r>
              <a:rPr lang="de-DE" sz="2000" dirty="0"/>
              <a:t>Weitere zusätzliche Infos zu den Funktionen finden Sie auf den letzten Folien dieser Präsentation </a:t>
            </a:r>
          </a:p>
        </p:txBody>
      </p:sp>
      <p:sp>
        <p:nvSpPr>
          <p:cNvPr id="5" name="Textplatzhalter 4">
            <a:extLst>
              <a:ext uri="{FF2B5EF4-FFF2-40B4-BE49-F238E27FC236}">
                <a16:creationId xmlns:a16="http://schemas.microsoft.com/office/drawing/2014/main" xmlns="" id="{C2A35F8D-97D5-B147-AA70-F461193226D7}"/>
              </a:ext>
            </a:extLst>
          </p:cNvPr>
          <p:cNvSpPr>
            <a:spLocks noGrp="1"/>
          </p:cNvSpPr>
          <p:nvPr>
            <p:ph type="body" sz="quarter" idx="3"/>
          </p:nvPr>
        </p:nvSpPr>
        <p:spPr>
          <a:xfrm>
            <a:off x="7671460" y="2382191"/>
            <a:ext cx="3227514" cy="576262"/>
          </a:xfrm>
        </p:spPr>
        <p:txBody>
          <a:bodyPr/>
          <a:lstStyle/>
          <a:p>
            <a:r>
              <a:rPr lang="de-DE" dirty="0"/>
              <a:t>Eventuell MS Teams</a:t>
            </a:r>
          </a:p>
        </p:txBody>
      </p:sp>
      <p:sp>
        <p:nvSpPr>
          <p:cNvPr id="6" name="Inhaltsplatzhalter 5">
            <a:extLst>
              <a:ext uri="{FF2B5EF4-FFF2-40B4-BE49-F238E27FC236}">
                <a16:creationId xmlns:a16="http://schemas.microsoft.com/office/drawing/2014/main" xmlns="" id="{2A042E3B-9E83-9244-AA6E-C975074253D7}"/>
              </a:ext>
            </a:extLst>
          </p:cNvPr>
          <p:cNvSpPr>
            <a:spLocks noGrp="1"/>
          </p:cNvSpPr>
          <p:nvPr>
            <p:ph sz="quarter" idx="4"/>
          </p:nvPr>
        </p:nvSpPr>
        <p:spPr>
          <a:xfrm>
            <a:off x="7671460" y="2966920"/>
            <a:ext cx="3227514" cy="3043736"/>
          </a:xfrm>
        </p:spPr>
        <p:txBody>
          <a:bodyPr>
            <a:normAutofit/>
          </a:bodyPr>
          <a:lstStyle/>
          <a:p>
            <a:pPr>
              <a:spcBef>
                <a:spcPts val="0"/>
              </a:spcBef>
            </a:pPr>
            <a:r>
              <a:rPr lang="de-DE" sz="2000" dirty="0" err="1"/>
              <a:t>Scrum</a:t>
            </a:r>
            <a:r>
              <a:rPr lang="de-DE" sz="2000" dirty="0"/>
              <a:t> </a:t>
            </a:r>
          </a:p>
          <a:p>
            <a:pPr>
              <a:spcBef>
                <a:spcPts val="0"/>
              </a:spcBef>
            </a:pPr>
            <a:r>
              <a:rPr lang="de-DE" sz="2000" dirty="0"/>
              <a:t>Agile/r Coach/in (definitiv)</a:t>
            </a:r>
          </a:p>
          <a:p>
            <a:pPr marL="0" indent="0">
              <a:spcBef>
                <a:spcPts val="0"/>
              </a:spcBef>
              <a:buNone/>
            </a:pPr>
            <a:endParaRPr lang="de-DE" sz="2000" dirty="0"/>
          </a:p>
          <a:p>
            <a:pPr marL="0" indent="0">
              <a:spcBef>
                <a:spcPts val="0"/>
              </a:spcBef>
              <a:buNone/>
            </a:pPr>
            <a:endParaRPr lang="de-DE" sz="2000" dirty="0"/>
          </a:p>
          <a:p>
            <a:pPr>
              <a:spcBef>
                <a:spcPts val="0"/>
              </a:spcBef>
            </a:pPr>
            <a:r>
              <a:rPr lang="de-DE" sz="2000" b="1" dirty="0" err="1">
                <a:solidFill>
                  <a:srgbClr val="626262"/>
                </a:solidFill>
                <a:latin typeface="Calibri" panose="020F0502020204030204" pitchFamily="34" charset="0"/>
                <a:cs typeface="Calibri" panose="020F0502020204030204" pitchFamily="34" charset="0"/>
              </a:rPr>
              <a:t>MS-Teams-Teilnehmer:innen</a:t>
            </a:r>
            <a:r>
              <a:rPr lang="de-DE" sz="2000" dirty="0">
                <a:solidFill>
                  <a:srgbClr val="626262"/>
                </a:solidFill>
                <a:latin typeface="Calibri" panose="020F0502020204030204" pitchFamily="34" charset="0"/>
                <a:cs typeface="Calibri" panose="020F0502020204030204" pitchFamily="34" charset="0"/>
              </a:rPr>
              <a:t> „ziehen am Montag zusammen mit dem Dozenten um“. </a:t>
            </a:r>
          </a:p>
          <a:p>
            <a:pPr marL="0" indent="0">
              <a:spcBef>
                <a:spcPts val="0"/>
              </a:spcBef>
              <a:buNone/>
            </a:pPr>
            <a:endParaRPr lang="de-DE" sz="1600" dirty="0">
              <a:solidFill>
                <a:srgbClr val="626262"/>
              </a:solidFill>
              <a:latin typeface="Calibri" panose="020F0502020204030204" pitchFamily="34" charset="0"/>
              <a:cs typeface="Calibri" panose="020F0502020204030204" pitchFamily="34" charset="0"/>
            </a:endParaRPr>
          </a:p>
        </p:txBody>
      </p:sp>
      <p:sp>
        <p:nvSpPr>
          <p:cNvPr id="15"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7" name="Textplatzhalter 4">
            <a:extLst>
              <a:ext uri="{FF2B5EF4-FFF2-40B4-BE49-F238E27FC236}">
                <a16:creationId xmlns:a16="http://schemas.microsoft.com/office/drawing/2014/main" xmlns="" id="{1353BB78-3853-604F-A335-AABB79612CF8}"/>
              </a:ext>
            </a:extLst>
          </p:cNvPr>
          <p:cNvSpPr txBox="1">
            <a:spLocks/>
          </p:cNvSpPr>
          <p:nvPr/>
        </p:nvSpPr>
        <p:spPr>
          <a:xfrm>
            <a:off x="4266764" y="2390658"/>
            <a:ext cx="2743636" cy="576262"/>
          </a:xfrm>
          <a:prstGeom prst="rect">
            <a:avLst/>
          </a:prstGeom>
        </p:spPr>
        <p:txBody>
          <a:bodyPr vert="horz" lIns="91440" tIns="45720" rIns="91440" bIns="45720" rtlCol="0" anchor="b">
            <a:noAutofit/>
          </a:bodyPr>
          <a:lstStyle>
            <a:lvl1pPr marL="0" indent="0" algn="l" defTabSz="457200" rtl="0" eaLnBrk="1" latinLnBrk="0" hangingPunct="1">
              <a:spcBef>
                <a:spcPts val="672"/>
              </a:spcBef>
              <a:spcAft>
                <a:spcPts val="600"/>
              </a:spcAft>
              <a:buClr>
                <a:schemeClr val="accent1"/>
              </a:buClr>
              <a:buSzPct val="115000"/>
              <a:buFont typeface="Arial"/>
              <a:buNone/>
              <a:defRPr sz="2800" b="0" kern="1200" cap="none">
                <a:solidFill>
                  <a:schemeClr val="accent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2000" b="1" kern="1200" cap="none">
                <a:solidFill>
                  <a:schemeClr val="tx1">
                    <a:lumMod val="85000"/>
                    <a:lumOff val="1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800" b="1" kern="1200" cap="none">
                <a:solidFill>
                  <a:schemeClr val="tx1">
                    <a:lumMod val="85000"/>
                    <a:lumOff val="1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600" b="1" kern="1200" cap="none">
                <a:solidFill>
                  <a:schemeClr val="tx1">
                    <a:lumMod val="85000"/>
                    <a:lumOff val="15000"/>
                  </a:schemeClr>
                </a:solidFill>
                <a:effectLst/>
                <a:latin typeface="+mn-lt"/>
                <a:ea typeface="+mn-ea"/>
                <a:cs typeface="+mn-cs"/>
              </a:defRPr>
            </a:lvl9pPr>
          </a:lstStyle>
          <a:p>
            <a:r>
              <a:rPr lang="de-DE" dirty="0">
                <a:solidFill>
                  <a:srgbClr val="FF9900"/>
                </a:solidFill>
                <a:latin typeface="Calibri" panose="020F0502020204030204" pitchFamily="34" charset="0"/>
                <a:cs typeface="Calibri" panose="020F0502020204030204" pitchFamily="34" charset="0"/>
              </a:rPr>
              <a:t>Zoom</a:t>
            </a:r>
          </a:p>
        </p:txBody>
      </p:sp>
      <p:sp>
        <p:nvSpPr>
          <p:cNvPr id="8" name="Inhaltsplatzhalter 5">
            <a:extLst>
              <a:ext uri="{FF2B5EF4-FFF2-40B4-BE49-F238E27FC236}">
                <a16:creationId xmlns:a16="http://schemas.microsoft.com/office/drawing/2014/main" xmlns="" id="{356FB36D-BADD-DE46-971F-4CD1BC7A76D9}"/>
              </a:ext>
            </a:extLst>
          </p:cNvPr>
          <p:cNvSpPr txBox="1">
            <a:spLocks/>
          </p:cNvSpPr>
          <p:nvPr/>
        </p:nvSpPr>
        <p:spPr>
          <a:xfrm>
            <a:off x="4308770" y="3229412"/>
            <a:ext cx="3227514" cy="26326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de-DE" dirty="0"/>
          </a:p>
        </p:txBody>
      </p:sp>
      <p:pic>
        <p:nvPicPr>
          <p:cNvPr id="23" name="Grafik 22" descr="Glühbirne und Zahnrad Silhouette">
            <a:extLst>
              <a:ext uri="{FF2B5EF4-FFF2-40B4-BE49-F238E27FC236}">
                <a16:creationId xmlns:a16="http://schemas.microsoft.com/office/drawing/2014/main" xmlns="" id="{8CDD6474-D9F9-9440-AC6F-A4612D51578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12467" y="4525610"/>
            <a:ext cx="914400" cy="914400"/>
          </a:xfrm>
          <a:prstGeom prst="rect">
            <a:avLst/>
          </a:prstGeom>
          <a:ln>
            <a:noFill/>
          </a:ln>
        </p:spPr>
      </p:pic>
      <p:sp>
        <p:nvSpPr>
          <p:cNvPr id="12" name="Inhaltsplatzhalter 5">
            <a:extLst>
              <a:ext uri="{FF2B5EF4-FFF2-40B4-BE49-F238E27FC236}">
                <a16:creationId xmlns:a16="http://schemas.microsoft.com/office/drawing/2014/main" xmlns="" id="{2A042E3B-9E83-9244-AA6E-C975074253D7}"/>
              </a:ext>
            </a:extLst>
          </p:cNvPr>
          <p:cNvSpPr txBox="1">
            <a:spLocks/>
          </p:cNvSpPr>
          <p:nvPr/>
        </p:nvSpPr>
        <p:spPr>
          <a:xfrm>
            <a:off x="3983380" y="2973016"/>
            <a:ext cx="3688080" cy="290273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buClr>
                <a:srgbClr val="FF9900"/>
              </a:buClr>
              <a:buFont typeface="Wingdings" panose="05000000000000000000" pitchFamily="2" charset="2"/>
              <a:buChar char="§"/>
            </a:pPr>
            <a:r>
              <a:rPr lang="de-DE" sz="2000" dirty="0">
                <a:solidFill>
                  <a:srgbClr val="626262"/>
                </a:solidFill>
                <a:latin typeface="Calibri" panose="020F0502020204030204" pitchFamily="34" charset="0"/>
                <a:cs typeface="Calibri" panose="020F0502020204030204" pitchFamily="34" charset="0"/>
              </a:rPr>
              <a:t>Medien</a:t>
            </a:r>
          </a:p>
          <a:p>
            <a:pPr>
              <a:spcBef>
                <a:spcPts val="0"/>
              </a:spcBef>
              <a:buClr>
                <a:srgbClr val="FF9900"/>
              </a:buClr>
              <a:buFont typeface="Wingdings" panose="05000000000000000000" pitchFamily="2" charset="2"/>
              <a:buChar char="§"/>
            </a:pPr>
            <a:r>
              <a:rPr lang="de-DE" sz="2000" dirty="0">
                <a:solidFill>
                  <a:srgbClr val="626262"/>
                </a:solidFill>
                <a:latin typeface="Calibri" panose="020F0502020204030204" pitchFamily="34" charset="0"/>
                <a:cs typeface="Calibri" panose="020F0502020204030204" pitchFamily="34" charset="0"/>
              </a:rPr>
              <a:t>Fach- und Führungskräfte </a:t>
            </a:r>
          </a:p>
          <a:p>
            <a:pPr>
              <a:spcBef>
                <a:spcPts val="0"/>
              </a:spcBef>
              <a:buClr>
                <a:srgbClr val="FF9900"/>
              </a:buClr>
              <a:buFont typeface="Wingdings" panose="05000000000000000000" pitchFamily="2" charset="2"/>
              <a:buChar char="§"/>
            </a:pPr>
            <a:r>
              <a:rPr lang="de-DE" sz="2000" dirty="0">
                <a:solidFill>
                  <a:srgbClr val="626262"/>
                </a:solidFill>
                <a:latin typeface="Calibri" panose="020F0502020204030204" pitchFamily="34" charset="0"/>
                <a:cs typeface="Calibri" panose="020F0502020204030204" pitchFamily="34" charset="0"/>
              </a:rPr>
              <a:t>IT</a:t>
            </a:r>
          </a:p>
          <a:p>
            <a:pPr>
              <a:spcBef>
                <a:spcPts val="0"/>
              </a:spcBef>
              <a:buClr>
                <a:srgbClr val="FF9900"/>
              </a:buClr>
              <a:buFont typeface="Wingdings" panose="05000000000000000000" pitchFamily="2" charset="2"/>
              <a:buChar char="§"/>
            </a:pPr>
            <a:r>
              <a:rPr lang="de-DE" sz="2000" dirty="0">
                <a:solidFill>
                  <a:srgbClr val="626262"/>
                </a:solidFill>
                <a:latin typeface="Calibri" panose="020F0502020204030204" pitchFamily="34" charset="0"/>
                <a:cs typeface="Calibri" panose="020F0502020204030204" pitchFamily="34" charset="0"/>
              </a:rPr>
              <a:t>Sprachen</a:t>
            </a:r>
          </a:p>
          <a:p>
            <a:pPr>
              <a:spcBef>
                <a:spcPts val="0"/>
              </a:spcBef>
              <a:buClr>
                <a:srgbClr val="FF9900"/>
              </a:buClr>
              <a:buFont typeface="Wingdings" panose="05000000000000000000" pitchFamily="2" charset="2"/>
              <a:buChar char="§"/>
            </a:pPr>
            <a:r>
              <a:rPr lang="de-DE" sz="2000" dirty="0">
                <a:solidFill>
                  <a:srgbClr val="626262"/>
                </a:solidFill>
                <a:latin typeface="Calibri" panose="020F0502020204030204" pitchFamily="34" charset="0"/>
                <a:cs typeface="Calibri" panose="020F0502020204030204" pitchFamily="34" charset="0"/>
              </a:rPr>
              <a:t>Weitere Informationen zum Zugang und Login finden Sie ebenso auf den letzten Folien</a:t>
            </a:r>
          </a:p>
        </p:txBody>
      </p:sp>
    </p:spTree>
    <p:extLst>
      <p:ext uri="{BB962C8B-B14F-4D97-AF65-F5344CB8AC3E}">
        <p14:creationId xmlns:p14="http://schemas.microsoft.com/office/powerpoint/2010/main" val="95054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4" name="Datumsplatzhalter 1"/>
          <p:cNvSpPr>
            <a:spLocks noGrp="1"/>
          </p:cNvSpPr>
          <p:nvPr>
            <p:ph type="dt" sz="half" idx="10"/>
          </p:nvPr>
        </p:nvSpPr>
        <p:spPr/>
        <p:txBody>
          <a:bodyPr/>
          <a:lstStyle/>
          <a:p>
            <a:fld id="{9818991D-D970-44D3-A5F9-71E9E70B3D74}" type="datetime1">
              <a:rPr lang="de-DE" smtClean="0"/>
              <a:t>24.07.2024</a:t>
            </a:fld>
            <a:endParaRPr lang="en-US" dirty="0"/>
          </a:p>
        </p:txBody>
      </p:sp>
      <p:sp>
        <p:nvSpPr>
          <p:cNvPr id="27" name="Titel 1">
            <a:extLst>
              <a:ext uri="{FF2B5EF4-FFF2-40B4-BE49-F238E27FC236}">
                <a16:creationId xmlns:a16="http://schemas.microsoft.com/office/drawing/2014/main" xmlns="" id="{B46688DC-30BF-B54A-9241-DE804D3D71A6}"/>
              </a:ext>
            </a:extLst>
          </p:cNvPr>
          <p:cNvSpPr>
            <a:spLocks noGrp="1"/>
          </p:cNvSpPr>
          <p:nvPr>
            <p:ph type="title"/>
          </p:nvPr>
        </p:nvSpPr>
        <p:spPr>
          <a:xfrm>
            <a:off x="5041232" y="982132"/>
            <a:ext cx="6075947" cy="1303867"/>
          </a:xfrm>
        </p:spPr>
        <p:txBody>
          <a:bodyPr vert="horz" lIns="91440" tIns="45720" rIns="91440" bIns="45720" rtlCol="0" anchor="ctr">
            <a:normAutofit/>
          </a:bodyPr>
          <a:lstStyle/>
          <a:p>
            <a:pPr>
              <a:lnSpc>
                <a:spcPct val="90000"/>
              </a:lnSpc>
            </a:pPr>
            <a:r>
              <a:rPr lang="de-DE" sz="2800" dirty="0">
                <a:latin typeface="+mj-lt"/>
                <a:cs typeface="+mj-cs"/>
              </a:rPr>
              <a:t>Arbeit mit verschiedenen Tools in den Weiterbildungen aus dem </a:t>
            </a:r>
            <a:r>
              <a:rPr lang="de-DE" sz="2800" dirty="0" err="1">
                <a:latin typeface="+mj-lt"/>
                <a:cs typeface="+mj-cs"/>
              </a:rPr>
              <a:t>FuF</a:t>
            </a:r>
            <a:r>
              <a:rPr lang="de-DE" sz="2800" dirty="0">
                <a:latin typeface="+mj-lt"/>
                <a:cs typeface="+mj-cs"/>
              </a:rPr>
              <a:t>-Bereich</a:t>
            </a:r>
          </a:p>
        </p:txBody>
      </p:sp>
      <p:sp>
        <p:nvSpPr>
          <p:cNvPr id="28" name="Inhaltsplatzhalter 2">
            <a:extLst>
              <a:ext uri="{FF2B5EF4-FFF2-40B4-BE49-F238E27FC236}">
                <a16:creationId xmlns:a16="http://schemas.microsoft.com/office/drawing/2014/main" xmlns="" id="{3F440221-F99D-4040-941A-E6800DF1806E}"/>
              </a:ext>
            </a:extLst>
          </p:cNvPr>
          <p:cNvSpPr>
            <a:spLocks noGrp="1"/>
          </p:cNvSpPr>
          <p:nvPr>
            <p:ph idx="1"/>
          </p:nvPr>
        </p:nvSpPr>
        <p:spPr>
          <a:xfrm>
            <a:off x="5041232" y="2556932"/>
            <a:ext cx="6075947" cy="3318936"/>
          </a:xfrm>
        </p:spPr>
        <p:txBody>
          <a:bodyPr vert="horz" lIns="91440" tIns="45720" rIns="91440" bIns="45720" rtlCol="0" anchor="t">
            <a:normAutofit/>
          </a:bodyPr>
          <a:lstStyle/>
          <a:p>
            <a:pPr>
              <a:buClr>
                <a:schemeClr val="accent1"/>
              </a:buClr>
              <a:buFont typeface="Arial"/>
              <a:buChar char="•"/>
            </a:pPr>
            <a:r>
              <a:rPr lang="de-DE" sz="2000" dirty="0">
                <a:latin typeface="+mn-lt"/>
                <a:cs typeface="+mn-cs"/>
              </a:rPr>
              <a:t>Eigene E-Mail-Adresse muss genutzt werden </a:t>
            </a:r>
          </a:p>
          <a:p>
            <a:pPr>
              <a:buClr>
                <a:schemeClr val="accent1"/>
              </a:buClr>
              <a:buFont typeface="Arial"/>
              <a:buChar char="•"/>
            </a:pPr>
            <a:r>
              <a:rPr lang="de-DE" sz="2000" dirty="0">
                <a:latin typeface="+mn-lt"/>
                <a:cs typeface="+mn-cs"/>
              </a:rPr>
              <a:t>Alternativ: Extra für so etwas eine eigene E-Mail-Adresse nutzen</a:t>
            </a:r>
          </a:p>
          <a:p>
            <a:pPr>
              <a:buClr>
                <a:schemeClr val="accent1"/>
              </a:buClr>
              <a:buFont typeface="Arial"/>
              <a:buChar char="•"/>
            </a:pPr>
            <a:r>
              <a:rPr lang="de-DE" sz="2000" dirty="0">
                <a:latin typeface="+mn-lt"/>
                <a:cs typeface="+mn-cs"/>
              </a:rPr>
              <a:t>Tools können u.a. sein: Miro, </a:t>
            </a:r>
            <a:r>
              <a:rPr lang="de-DE" sz="2000" dirty="0" err="1">
                <a:latin typeface="+mn-lt"/>
                <a:cs typeface="+mn-cs"/>
              </a:rPr>
              <a:t>Jamboard</a:t>
            </a:r>
            <a:r>
              <a:rPr lang="de-DE" sz="2000" dirty="0">
                <a:latin typeface="+mn-lt"/>
                <a:cs typeface="+mn-cs"/>
              </a:rPr>
              <a:t>, </a:t>
            </a:r>
            <a:r>
              <a:rPr lang="de-DE" sz="2000" dirty="0" err="1">
                <a:latin typeface="+mn-lt"/>
                <a:cs typeface="+mn-cs"/>
              </a:rPr>
              <a:t>Padlet</a:t>
            </a:r>
            <a:r>
              <a:rPr lang="de-DE" sz="2000" dirty="0">
                <a:latin typeface="+mn-lt"/>
                <a:cs typeface="+mn-cs"/>
              </a:rPr>
              <a:t> (siehe in der Reihenfolge links)</a:t>
            </a:r>
          </a:p>
        </p:txBody>
      </p:sp>
      <p:grpSp>
        <p:nvGrpSpPr>
          <p:cNvPr id="29" name="Gruppieren 28"/>
          <p:cNvGrpSpPr/>
          <p:nvPr/>
        </p:nvGrpSpPr>
        <p:grpSpPr>
          <a:xfrm>
            <a:off x="756348" y="752583"/>
            <a:ext cx="4196652" cy="5362467"/>
            <a:chOff x="756348" y="752583"/>
            <a:chExt cx="4196652" cy="5362467"/>
          </a:xfrm>
        </p:grpSpPr>
        <p:sp>
          <p:nvSpPr>
            <p:cNvPr id="30" name="Rechteck 29"/>
            <p:cNvSpPr/>
            <p:nvPr/>
          </p:nvSpPr>
          <p:spPr>
            <a:xfrm>
              <a:off x="4533900" y="2038350"/>
              <a:ext cx="419100" cy="247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1" name="Gruppieren 30"/>
            <p:cNvGrpSpPr/>
            <p:nvPr/>
          </p:nvGrpSpPr>
          <p:grpSpPr>
            <a:xfrm>
              <a:off x="756348" y="752583"/>
              <a:ext cx="3882328" cy="5362467"/>
              <a:chOff x="453289" y="530859"/>
              <a:chExt cx="4290743" cy="5926590"/>
            </a:xfrm>
          </p:grpSpPr>
          <p:pic>
            <p:nvPicPr>
              <p:cNvPr id="32" name="Grafik 31">
                <a:extLst>
                  <a:ext uri="{FF2B5EF4-FFF2-40B4-BE49-F238E27FC236}">
                    <a16:creationId xmlns:a16="http://schemas.microsoft.com/office/drawing/2014/main" xmlns="" id="{9396D785-65B8-D748-84E1-DE3F2B35D4C1}"/>
                  </a:ext>
                </a:extLst>
              </p:cNvPr>
              <p:cNvPicPr>
                <a:picLocks noChangeAspect="1"/>
              </p:cNvPicPr>
              <p:nvPr/>
            </p:nvPicPr>
            <p:blipFill rotWithShape="1">
              <a:blip r:embed="rId3"/>
              <a:srcRect b="4225"/>
              <a:stretch/>
            </p:blipFill>
            <p:spPr>
              <a:xfrm>
                <a:off x="503839" y="530859"/>
                <a:ext cx="4214919" cy="2149609"/>
              </a:xfrm>
              <a:prstGeom prst="rect">
                <a:avLst/>
              </a:prstGeom>
            </p:spPr>
          </p:pic>
          <p:pic>
            <p:nvPicPr>
              <p:cNvPr id="33" name="Grafik 32">
                <a:extLst>
                  <a:ext uri="{FF2B5EF4-FFF2-40B4-BE49-F238E27FC236}">
                    <a16:creationId xmlns:a16="http://schemas.microsoft.com/office/drawing/2014/main" xmlns="" id="{D201CE8B-D7E2-6244-895F-5D309AE65C0A}"/>
                  </a:ext>
                </a:extLst>
              </p:cNvPr>
              <p:cNvPicPr>
                <a:picLocks noChangeAspect="1"/>
              </p:cNvPicPr>
              <p:nvPr/>
            </p:nvPicPr>
            <p:blipFill rotWithShape="1">
              <a:blip r:embed="rId4"/>
              <a:srcRect t="13695" b="4377"/>
              <a:stretch/>
            </p:blipFill>
            <p:spPr>
              <a:xfrm>
                <a:off x="478563" y="2653020"/>
                <a:ext cx="4265469" cy="2175389"/>
              </a:xfrm>
              <a:prstGeom prst="rect">
                <a:avLst/>
              </a:prstGeom>
            </p:spPr>
          </p:pic>
          <p:pic>
            <p:nvPicPr>
              <p:cNvPr id="34" name="Grafik 33" descr="Ein Bild, das Text enthält.&#10;&#10;Automatisch generierte Beschreibung">
                <a:extLst>
                  <a:ext uri="{FF2B5EF4-FFF2-40B4-BE49-F238E27FC236}">
                    <a16:creationId xmlns:a16="http://schemas.microsoft.com/office/drawing/2014/main" xmlns="" id="{30B52CBC-B5D2-C64D-A57D-3C0947B87489}"/>
                  </a:ext>
                </a:extLst>
              </p:cNvPr>
              <p:cNvPicPr>
                <a:picLocks noChangeAspect="1"/>
              </p:cNvPicPr>
              <p:nvPr/>
            </p:nvPicPr>
            <p:blipFill rotWithShape="1">
              <a:blip r:embed="rId5"/>
              <a:srcRect l="-218" t="1794" r="19351" b="16843"/>
              <a:stretch/>
            </p:blipFill>
            <p:spPr>
              <a:xfrm>
                <a:off x="453289" y="4693148"/>
                <a:ext cx="4276993" cy="1764301"/>
              </a:xfrm>
              <a:prstGeom prst="rect">
                <a:avLst/>
              </a:prstGeom>
            </p:spPr>
          </p:pic>
        </p:grpSp>
      </p:grpSp>
    </p:spTree>
    <p:extLst>
      <p:ext uri="{BB962C8B-B14F-4D97-AF65-F5344CB8AC3E}">
        <p14:creationId xmlns:p14="http://schemas.microsoft.com/office/powerpoint/2010/main" val="2462727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
        <p:nvSpPr>
          <p:cNvPr id="7" name="Titel 1">
            <a:extLst>
              <a:ext uri="{FF2B5EF4-FFF2-40B4-BE49-F238E27FC236}">
                <a16:creationId xmlns:a16="http://schemas.microsoft.com/office/drawing/2014/main" xmlns="" id="{520E8285-D428-B64F-BE35-EB75D949C080}"/>
              </a:ext>
            </a:extLst>
          </p:cNvPr>
          <p:cNvSpPr>
            <a:spLocks noGrp="1"/>
          </p:cNvSpPr>
          <p:nvPr>
            <p:ph type="title"/>
          </p:nvPr>
        </p:nvSpPr>
        <p:spPr>
          <a:xfrm>
            <a:off x="1295402" y="982132"/>
            <a:ext cx="9601196" cy="1303867"/>
          </a:xfrm>
        </p:spPr>
        <p:txBody>
          <a:bodyPr>
            <a:normAutofit/>
          </a:bodyPr>
          <a:lstStyle/>
          <a:p>
            <a:r>
              <a:rPr lang="de-DE" dirty="0"/>
              <a:t>Zunächst das Wichtigste…</a:t>
            </a:r>
          </a:p>
        </p:txBody>
      </p:sp>
      <p:graphicFrame>
        <p:nvGraphicFramePr>
          <p:cNvPr id="8" name="Inhaltsplatzhalter 2">
            <a:extLst>
              <a:ext uri="{FF2B5EF4-FFF2-40B4-BE49-F238E27FC236}">
                <a16:creationId xmlns:a16="http://schemas.microsoft.com/office/drawing/2014/main" xmlns="" id="{2EE09A62-92FF-326E-0A87-1E4C40144408}"/>
              </a:ext>
            </a:extLst>
          </p:cNvPr>
          <p:cNvGraphicFramePr>
            <a:graphicFrameLocks noGrp="1"/>
          </p:cNvGraphicFramePr>
          <p:nvPr>
            <p:ph idx="1"/>
            <p:extLst>
              <p:ext uri="{D42A27DB-BD31-4B8C-83A1-F6EECF244321}">
                <p14:modId xmlns:p14="http://schemas.microsoft.com/office/powerpoint/2010/main" val="1869074819"/>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9989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
        <p:nvSpPr>
          <p:cNvPr id="5" name="Titel 1"/>
          <p:cNvSpPr>
            <a:spLocks noGrp="1"/>
          </p:cNvSpPr>
          <p:nvPr>
            <p:ph type="title"/>
          </p:nvPr>
        </p:nvSpPr>
        <p:spPr>
          <a:xfrm>
            <a:off x="1295402" y="982132"/>
            <a:ext cx="9601196" cy="1303867"/>
          </a:xfrm>
        </p:spPr>
        <p:txBody>
          <a:bodyPr>
            <a:normAutofit/>
          </a:bodyPr>
          <a:lstStyle/>
          <a:p>
            <a:r>
              <a:rPr lang="de-DE" dirty="0"/>
              <a:t>Technische Herausforderungen</a:t>
            </a:r>
          </a:p>
        </p:txBody>
      </p:sp>
      <p:grpSp>
        <p:nvGrpSpPr>
          <p:cNvPr id="8" name="Gruppieren 7"/>
          <p:cNvGrpSpPr/>
          <p:nvPr/>
        </p:nvGrpSpPr>
        <p:grpSpPr>
          <a:xfrm>
            <a:off x="1285184" y="3011540"/>
            <a:ext cx="9804349" cy="1427217"/>
            <a:chOff x="1285184" y="3429831"/>
            <a:chExt cx="9804349" cy="1427217"/>
          </a:xfrm>
        </p:grpSpPr>
        <p:sp>
          <p:nvSpPr>
            <p:cNvPr id="9" name="Ellipse 8"/>
            <p:cNvSpPr/>
            <p:nvPr/>
          </p:nvSpPr>
          <p:spPr>
            <a:xfrm>
              <a:off x="1285184" y="3725693"/>
              <a:ext cx="1131355" cy="1131355"/>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e-DE"/>
            </a:p>
          </p:txBody>
        </p:sp>
        <p:sp>
          <p:nvSpPr>
            <p:cNvPr id="10" name="Rechteck 9" descr="Help"/>
            <p:cNvSpPr/>
            <p:nvPr/>
          </p:nvSpPr>
          <p:spPr>
            <a:xfrm>
              <a:off x="1486163" y="3922646"/>
              <a:ext cx="743153" cy="743153"/>
            </a:xfrm>
            <a:prstGeom prst="rect">
              <a:avLst/>
            </a:prstGeom>
            <a:blipFill>
              <a:blip r:embed="rId2">
                <a:biLevel thresh="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1" name="Freihandform 10"/>
            <p:cNvSpPr/>
            <p:nvPr/>
          </p:nvSpPr>
          <p:spPr>
            <a:xfrm>
              <a:off x="2636971" y="3429831"/>
              <a:ext cx="3442815" cy="1281298"/>
            </a:xfrm>
            <a:custGeom>
              <a:avLst/>
              <a:gdLst>
                <a:gd name="connsiteX0" fmla="*/ 0 w 3020203"/>
                <a:gd name="connsiteY0" fmla="*/ 0 h 1281298"/>
                <a:gd name="connsiteX1" fmla="*/ 3020203 w 3020203"/>
                <a:gd name="connsiteY1" fmla="*/ 0 h 1281298"/>
                <a:gd name="connsiteX2" fmla="*/ 3020203 w 3020203"/>
                <a:gd name="connsiteY2" fmla="*/ 1281298 h 1281298"/>
                <a:gd name="connsiteX3" fmla="*/ 0 w 3020203"/>
                <a:gd name="connsiteY3" fmla="*/ 1281298 h 1281298"/>
                <a:gd name="connsiteX4" fmla="*/ 0 w 3020203"/>
                <a:gd name="connsiteY4" fmla="*/ 0 h 128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203" h="1281298">
                  <a:moveTo>
                    <a:pt x="0" y="0"/>
                  </a:moveTo>
                  <a:lnTo>
                    <a:pt x="3020203" y="0"/>
                  </a:lnTo>
                  <a:lnTo>
                    <a:pt x="3020203" y="1281298"/>
                  </a:lnTo>
                  <a:lnTo>
                    <a:pt x="0" y="12812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de-DE" sz="2000" kern="1200" dirty="0"/>
                <a:t>Bei technischen Problemen oder auch Fragen (wie z.B. Kompatibilität) aller Art steht Ihnen der Support ab 8 Uhr gern </a:t>
              </a:r>
              <a:br>
                <a:rPr lang="de-DE" sz="2000" kern="1200" dirty="0"/>
              </a:br>
              <a:r>
                <a:rPr lang="de-DE" sz="2000" kern="1200" dirty="0"/>
                <a:t>ab sofort per Mail unter: </a:t>
              </a:r>
              <a:r>
                <a:rPr lang="de-DE" sz="2000" kern="1200" dirty="0">
                  <a:hlinkClick r:id="rId4"/>
                </a:rPr>
                <a:t>technik@indisoft.de</a:t>
              </a:r>
              <a:r>
                <a:rPr lang="de-DE" sz="2000" kern="1200" dirty="0"/>
                <a:t> zur Verfügung!</a:t>
              </a:r>
              <a:endParaRPr lang="en-US" sz="2000" kern="1200" dirty="0"/>
            </a:p>
          </p:txBody>
        </p:sp>
        <p:sp>
          <p:nvSpPr>
            <p:cNvPr id="12" name="Ellipse 11"/>
            <p:cNvSpPr/>
            <p:nvPr/>
          </p:nvSpPr>
          <p:spPr>
            <a:xfrm>
              <a:off x="6387497" y="3725693"/>
              <a:ext cx="1131355" cy="1131355"/>
            </a:xfrm>
            <a:prstGeom prst="ellipse">
              <a:avLst/>
            </a:prstGeom>
          </p:spPr>
          <p:style>
            <a:lnRef idx="0">
              <a:schemeClr val="lt1">
                <a:alpha val="0"/>
                <a:hueOff val="0"/>
                <a:satOff val="0"/>
                <a:lumOff val="0"/>
                <a:alphaOff val="0"/>
              </a:schemeClr>
            </a:lnRef>
            <a:fillRef idx="1">
              <a:schemeClr val="accent5">
                <a:hueOff val="993165"/>
                <a:satOff val="576"/>
                <a:lumOff val="5686"/>
                <a:alphaOff val="0"/>
              </a:schemeClr>
            </a:fillRef>
            <a:effectRef idx="0">
              <a:schemeClr val="accent5">
                <a:hueOff val="993165"/>
                <a:satOff val="576"/>
                <a:lumOff val="5686"/>
                <a:alphaOff val="0"/>
              </a:schemeClr>
            </a:effectRef>
            <a:fontRef idx="minor"/>
          </p:style>
          <p:txBody>
            <a:bodyPr/>
            <a:lstStyle/>
            <a:p>
              <a:endParaRPr lang="de-DE"/>
            </a:p>
          </p:txBody>
        </p:sp>
        <p:sp>
          <p:nvSpPr>
            <p:cNvPr id="13" name="Rechteck 12" descr="Flussdiagramm"/>
            <p:cNvSpPr/>
            <p:nvPr/>
          </p:nvSpPr>
          <p:spPr>
            <a:xfrm>
              <a:off x="6607929" y="3874007"/>
              <a:ext cx="743153" cy="743153"/>
            </a:xfrm>
            <a:prstGeom prst="rect">
              <a:avLst/>
            </a:prstGeom>
            <a:blipFill>
              <a:blip r:embed="rId5">
                <a:biLevel thresh="2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4" name="Freihandform 13"/>
            <p:cNvSpPr/>
            <p:nvPr/>
          </p:nvSpPr>
          <p:spPr>
            <a:xfrm>
              <a:off x="7739285" y="3429831"/>
              <a:ext cx="3350248" cy="1281298"/>
            </a:xfrm>
            <a:custGeom>
              <a:avLst/>
              <a:gdLst>
                <a:gd name="connsiteX0" fmla="*/ 0 w 3020203"/>
                <a:gd name="connsiteY0" fmla="*/ 0 h 1281298"/>
                <a:gd name="connsiteX1" fmla="*/ 3020203 w 3020203"/>
                <a:gd name="connsiteY1" fmla="*/ 0 h 1281298"/>
                <a:gd name="connsiteX2" fmla="*/ 3020203 w 3020203"/>
                <a:gd name="connsiteY2" fmla="*/ 1281298 h 1281298"/>
                <a:gd name="connsiteX3" fmla="*/ 0 w 3020203"/>
                <a:gd name="connsiteY3" fmla="*/ 1281298 h 1281298"/>
                <a:gd name="connsiteX4" fmla="*/ 0 w 3020203"/>
                <a:gd name="connsiteY4" fmla="*/ 0 h 128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203" h="1281298">
                  <a:moveTo>
                    <a:pt x="0" y="0"/>
                  </a:moveTo>
                  <a:lnTo>
                    <a:pt x="3020203" y="0"/>
                  </a:lnTo>
                  <a:lnTo>
                    <a:pt x="3020203" y="1281298"/>
                  </a:lnTo>
                  <a:lnTo>
                    <a:pt x="0" y="12812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l" defTabSz="889000">
                <a:lnSpc>
                  <a:spcPct val="100000"/>
                </a:lnSpc>
                <a:spcBef>
                  <a:spcPct val="0"/>
                </a:spcBef>
                <a:spcAft>
                  <a:spcPct val="35000"/>
                </a:spcAft>
              </a:pPr>
              <a:r>
                <a:rPr lang="de-DE" sz="2000" kern="1200" dirty="0"/>
                <a:t>Das Verfahren läuft über ein Ticket-System, das heißt jede Supportanfrage löst ein eigenes Ticket aus und </a:t>
              </a:r>
              <a:r>
                <a:rPr lang="de-DE" sz="2000" kern="1200" dirty="0" err="1"/>
                <a:t>eine:r</a:t>
              </a:r>
              <a:r>
                <a:rPr lang="de-DE" sz="2000" kern="1200" dirty="0"/>
                <a:t> unserer </a:t>
              </a:r>
              <a:r>
                <a:rPr lang="de-DE" sz="2000" kern="1200" dirty="0" err="1"/>
                <a:t>Techniker:innen</a:t>
              </a:r>
              <a:r>
                <a:rPr lang="de-DE" sz="2000" kern="1200" dirty="0"/>
                <a:t> wird sich dann umgehend bei Ihnen melden. </a:t>
              </a:r>
              <a:endParaRPr lang="en-US" sz="2000" kern="1200" dirty="0"/>
            </a:p>
          </p:txBody>
        </p:sp>
      </p:grpSp>
      <p:sp>
        <p:nvSpPr>
          <p:cNvPr id="7" name="Textfeld 6"/>
          <p:cNvSpPr txBox="1"/>
          <p:nvPr/>
        </p:nvSpPr>
        <p:spPr>
          <a:xfrm>
            <a:off x="1392351" y="5551028"/>
            <a:ext cx="9235065" cy="369332"/>
          </a:xfrm>
          <a:prstGeom prst="rect">
            <a:avLst/>
          </a:prstGeom>
          <a:noFill/>
        </p:spPr>
        <p:txBody>
          <a:bodyPr wrap="square" rtlCol="0">
            <a:spAutoFit/>
          </a:bodyPr>
          <a:lstStyle/>
          <a:p>
            <a:pPr algn="ctr"/>
            <a:r>
              <a:rPr lang="de-DE" dirty="0"/>
              <a:t>Bitte nennen Sie Ihren vollständigen Namen , damit wir Sie korrekt zuordnen können!</a:t>
            </a:r>
          </a:p>
        </p:txBody>
      </p:sp>
    </p:spTree>
    <p:extLst>
      <p:ext uri="{BB962C8B-B14F-4D97-AF65-F5344CB8AC3E}">
        <p14:creationId xmlns:p14="http://schemas.microsoft.com/office/powerpoint/2010/main" val="447029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
        <p:nvSpPr>
          <p:cNvPr id="15" name="Titel 1">
            <a:extLst>
              <a:ext uri="{FF2B5EF4-FFF2-40B4-BE49-F238E27FC236}">
                <a16:creationId xmlns:a16="http://schemas.microsoft.com/office/drawing/2014/main" xmlns="" id="{0EA5D018-3EF1-6A4C-A25D-921AD02E5DA4}"/>
              </a:ext>
            </a:extLst>
          </p:cNvPr>
          <p:cNvSpPr>
            <a:spLocks noGrp="1"/>
          </p:cNvSpPr>
          <p:nvPr>
            <p:ph type="title"/>
          </p:nvPr>
        </p:nvSpPr>
        <p:spPr>
          <a:xfrm>
            <a:off x="1295402" y="982132"/>
            <a:ext cx="9601196" cy="1303867"/>
          </a:xfrm>
        </p:spPr>
        <p:txBody>
          <a:bodyPr>
            <a:normAutofit/>
          </a:bodyPr>
          <a:lstStyle/>
          <a:p>
            <a:r>
              <a:rPr lang="de-DE" dirty="0"/>
              <a:t>(Online-)Netiquette</a:t>
            </a:r>
          </a:p>
        </p:txBody>
      </p:sp>
      <p:graphicFrame>
        <p:nvGraphicFramePr>
          <p:cNvPr id="16" name="Inhaltsplatzhalter 2">
            <a:extLst>
              <a:ext uri="{FF2B5EF4-FFF2-40B4-BE49-F238E27FC236}">
                <a16:creationId xmlns:a16="http://schemas.microsoft.com/office/drawing/2014/main" xmlns="" id="{57B996D0-1620-69EB-017D-376813CA87FA}"/>
              </a:ext>
            </a:extLst>
          </p:cNvPr>
          <p:cNvGraphicFramePr>
            <a:graphicFrameLocks noGrp="1"/>
          </p:cNvGraphicFramePr>
          <p:nvPr>
            <p:ph idx="1"/>
            <p:extLst>
              <p:ext uri="{D42A27DB-BD31-4B8C-83A1-F6EECF244321}">
                <p14:modId xmlns:p14="http://schemas.microsoft.com/office/powerpoint/2010/main" val="1084119547"/>
              </p:ext>
            </p:extLst>
          </p:nvPr>
        </p:nvGraphicFramePr>
        <p:xfrm>
          <a:off x="761504" y="2428408"/>
          <a:ext cx="10819307" cy="3540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832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
        <p:nvSpPr>
          <p:cNvPr id="7" name="Titel 1">
            <a:extLst>
              <a:ext uri="{FF2B5EF4-FFF2-40B4-BE49-F238E27FC236}">
                <a16:creationId xmlns:a16="http://schemas.microsoft.com/office/drawing/2014/main" xmlns="" id="{0EA5D018-3EF1-6A4C-A25D-921AD02E5DA4}"/>
              </a:ext>
            </a:extLst>
          </p:cNvPr>
          <p:cNvSpPr>
            <a:spLocks noGrp="1"/>
          </p:cNvSpPr>
          <p:nvPr>
            <p:ph type="title"/>
          </p:nvPr>
        </p:nvSpPr>
        <p:spPr>
          <a:xfrm>
            <a:off x="807391" y="982132"/>
            <a:ext cx="10486417" cy="1303867"/>
          </a:xfrm>
        </p:spPr>
        <p:txBody>
          <a:bodyPr>
            <a:normAutofit/>
          </a:bodyPr>
          <a:lstStyle/>
          <a:p>
            <a:pPr>
              <a:lnSpc>
                <a:spcPct val="90000"/>
              </a:lnSpc>
            </a:pPr>
            <a:r>
              <a:rPr lang="de-DE" dirty="0"/>
              <a:t>(Online-)Netiquette: Formale Anforderungen</a:t>
            </a:r>
          </a:p>
        </p:txBody>
      </p:sp>
      <p:graphicFrame>
        <p:nvGraphicFramePr>
          <p:cNvPr id="8" name="Inhaltsplatzhalter 2">
            <a:extLst>
              <a:ext uri="{FF2B5EF4-FFF2-40B4-BE49-F238E27FC236}">
                <a16:creationId xmlns:a16="http://schemas.microsoft.com/office/drawing/2014/main" xmlns="" id="{4810EFEB-F18F-9B3A-5D53-4C06087079F8}"/>
              </a:ext>
            </a:extLst>
          </p:cNvPr>
          <p:cNvGraphicFramePr>
            <a:graphicFrameLocks noGrp="1"/>
          </p:cNvGraphicFramePr>
          <p:nvPr>
            <p:ph idx="1"/>
            <p:extLst>
              <p:ext uri="{D42A27DB-BD31-4B8C-83A1-F6EECF244321}">
                <p14:modId xmlns:p14="http://schemas.microsoft.com/office/powerpoint/2010/main" val="3925299687"/>
              </p:ext>
            </p:extLst>
          </p:nvPr>
        </p:nvGraphicFramePr>
        <p:xfrm>
          <a:off x="629587" y="2285999"/>
          <a:ext cx="10957810" cy="3979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5346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36" name="Picture 35">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38" name="Picture 37">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9" name="Picture 38">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1" name="Straight Connector 40">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xmlns="" id="{FDF8837B-BAE2-489A-8F93-69216307D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A922B068-2284-6FCD-5D7B-38DF0FEE2942}"/>
              </a:ext>
            </a:extLst>
          </p:cNvPr>
          <p:cNvPicPr>
            <a:picLocks noChangeAspect="1"/>
          </p:cNvPicPr>
          <p:nvPr/>
        </p:nvPicPr>
        <p:blipFill rotWithShape="1">
          <a:blip r:embed="rId4">
            <a:alphaModFix amt="50000"/>
          </a:blip>
          <a:srcRect/>
          <a:stretch/>
        </p:blipFill>
        <p:spPr>
          <a:xfrm>
            <a:off x="20" y="10"/>
            <a:ext cx="12191980" cy="6857990"/>
          </a:xfrm>
          <a:prstGeom prst="rect">
            <a:avLst/>
          </a:prstGeom>
        </p:spPr>
      </p:pic>
      <p:sp>
        <p:nvSpPr>
          <p:cNvPr id="2" name="Titel 1">
            <a:extLst>
              <a:ext uri="{FF2B5EF4-FFF2-40B4-BE49-F238E27FC236}">
                <a16:creationId xmlns:a16="http://schemas.microsoft.com/office/drawing/2014/main" xmlns="" id="{7CA38DAC-2998-1643-A9DF-3D955B996A77}"/>
              </a:ext>
            </a:extLst>
          </p:cNvPr>
          <p:cNvSpPr>
            <a:spLocks noGrp="1"/>
          </p:cNvSpPr>
          <p:nvPr>
            <p:ph type="title" idx="4294967295"/>
          </p:nvPr>
        </p:nvSpPr>
        <p:spPr>
          <a:xfrm>
            <a:off x="2692398" y="1871131"/>
            <a:ext cx="6815669" cy="1515533"/>
          </a:xfrm>
          <a:prstGeom prst="rect">
            <a:avLst/>
          </a:prstGeom>
        </p:spPr>
        <p:txBody>
          <a:bodyPr vert="horz" lIns="91440" tIns="45720" rIns="91440" bIns="45720" rtlCol="0" anchor="b">
            <a:normAutofit/>
          </a:bodyPr>
          <a:lstStyle/>
          <a:p>
            <a:r>
              <a:rPr lang="en-US" sz="5400">
                <a:solidFill>
                  <a:srgbClr val="FFFFFF"/>
                </a:solidFill>
                <a:latin typeface="+mj-lt"/>
                <a:cs typeface="+mj-cs"/>
              </a:rPr>
              <a:t>10 Minuten Pause</a:t>
            </a:r>
          </a:p>
        </p:txBody>
      </p:sp>
      <p:cxnSp>
        <p:nvCxnSpPr>
          <p:cNvPr id="45" name="Straight Connector 44">
            <a:extLst>
              <a:ext uri="{FF2B5EF4-FFF2-40B4-BE49-F238E27FC236}">
                <a16:creationId xmlns:a16="http://schemas.microsoft.com/office/drawing/2014/main" xmlns="" id="{B48BEE9B-A2F4-4BF3-9EAD-16E1A7FC2D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29" name="Datumsplatzhalter 1"/>
          <p:cNvSpPr>
            <a:spLocks noGrp="1"/>
          </p:cNvSpPr>
          <p:nvPr>
            <p:ph type="dt" sz="half" idx="10"/>
          </p:nvPr>
        </p:nvSpPr>
        <p:spPr>
          <a:xfrm>
            <a:off x="7983232" y="6279723"/>
            <a:ext cx="897467" cy="279400"/>
          </a:xfrm>
        </p:spPr>
        <p:txBody>
          <a:bodyPr vert="horz" lIns="91440" tIns="45720" rIns="91440" bIns="45720" rtlCol="0" anchor="ctr">
            <a:normAutofit/>
          </a:bodyPr>
          <a:lstStyle/>
          <a:p>
            <a:pPr defTabSz="914400">
              <a:spcAft>
                <a:spcPts val="600"/>
              </a:spcAft>
            </a:pPr>
            <a:fld id="{9818991D-D970-44D3-A5F9-71E9E70B3D74}" type="datetime1">
              <a:rPr lang="en-US">
                <a:solidFill>
                  <a:srgbClr val="FFFFFF"/>
                </a:solidFill>
                <a:latin typeface="+mn-lt"/>
                <a:cs typeface="+mn-cs"/>
              </a:rPr>
              <a:pPr defTabSz="914400">
                <a:spcAft>
                  <a:spcPts val="600"/>
                </a:spcAft>
              </a:pPr>
              <a:t>7/24/2024</a:t>
            </a:fld>
            <a:endParaRPr lang="en-US">
              <a:solidFill>
                <a:srgbClr val="FFFFFF"/>
              </a:solidFill>
              <a:latin typeface="+mn-lt"/>
              <a:cs typeface="+mn-cs"/>
            </a:endParaRPr>
          </a:p>
        </p:txBody>
      </p:sp>
    </p:spTree>
    <p:extLst>
      <p:ext uri="{BB962C8B-B14F-4D97-AF65-F5344CB8AC3E}">
        <p14:creationId xmlns:p14="http://schemas.microsoft.com/office/powerpoint/2010/main" val="3376798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5"/>
          <p:cNvSpPr/>
          <p:nvPr/>
        </p:nvSpPr>
        <p:spPr>
          <a:xfrm>
            <a:off x="2328332" y="1540931"/>
            <a:ext cx="7543802" cy="3835401"/>
          </a:xfrm>
          <a:prstGeom prst="rect">
            <a:avLst/>
          </a:prstGeom>
          <a:noFill/>
          <a:ln w="15875">
            <a:solidFill>
              <a:srgbClr val="FF9900"/>
            </a:solidFill>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4" name="Title 1"/>
          <p:cNvSpPr>
            <a:spLocks noGrp="1"/>
          </p:cNvSpPr>
          <p:nvPr>
            <p:ph type="ctrTitle"/>
          </p:nvPr>
        </p:nvSpPr>
        <p:spPr>
          <a:xfrm>
            <a:off x="2692398" y="1871131"/>
            <a:ext cx="6815669" cy="1515533"/>
          </a:xfrm>
        </p:spPr>
        <p:txBody>
          <a:bodyPr anchor="ctr" anchorCtr="0">
            <a:noAutofit/>
          </a:bodyPr>
          <a:lstStyle>
            <a:lvl1pPr algn="ctr">
              <a:defRPr sz="5400">
                <a:effectLst/>
              </a:defRPr>
            </a:lvl1pPr>
          </a:lstStyle>
          <a:p>
            <a:r>
              <a:rPr lang="de-DE" dirty="0"/>
              <a:t>2. Organisatorische Rahmenbedingungen</a:t>
            </a:r>
            <a:endParaRPr lang="en-US" dirty="0"/>
          </a:p>
        </p:txBody>
      </p:sp>
      <p:cxnSp>
        <p:nvCxnSpPr>
          <p:cNvPr id="16" name="Straight Connector 14"/>
          <p:cNvCxnSpPr/>
          <p:nvPr/>
        </p:nvCxnSpPr>
        <p:spPr>
          <a:xfrm>
            <a:off x="2692399" y="3522131"/>
            <a:ext cx="6815668" cy="0"/>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0" y="3931469"/>
            <a:ext cx="3239829" cy="975787"/>
          </a:xfrm>
          <a:prstGeom prst="rect">
            <a:avLst/>
          </a:prstGeom>
        </p:spPr>
      </p:pic>
    </p:spTree>
    <p:extLst>
      <p:ext uri="{BB962C8B-B14F-4D97-AF65-F5344CB8AC3E}">
        <p14:creationId xmlns:p14="http://schemas.microsoft.com/office/powerpoint/2010/main" val="1109995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8" name="TextShape 4"/>
          <p:cNvSpPr txBox="1"/>
          <p:nvPr/>
        </p:nvSpPr>
        <p:spPr>
          <a:xfrm>
            <a:off x="1170720" y="982080"/>
            <a:ext cx="4560840" cy="1416240"/>
          </a:xfrm>
          <a:prstGeom prst="rect">
            <a:avLst/>
          </a:prstGeom>
          <a:noFill/>
          <a:ln>
            <a:noFill/>
          </a:ln>
        </p:spPr>
        <p:txBody>
          <a:bodyPr anchor="ctr">
            <a:normAutofit/>
          </a:bodyPr>
          <a:lstStyle/>
          <a:p>
            <a:pPr algn="ctr">
              <a:lnSpc>
                <a:spcPct val="100000"/>
              </a:lnSpc>
            </a:pPr>
            <a:r>
              <a:rPr lang="de-DE" sz="4000" b="0" strike="noStrike" spc="-1" dirty="0" err="1">
                <a:solidFill>
                  <a:srgbClr val="626262"/>
                </a:solidFill>
                <a:latin typeface="Calibri" panose="020F0502020204030204" pitchFamily="34" charset="0"/>
                <a:cs typeface="Calibri" panose="020F0502020204030204" pitchFamily="34" charset="0"/>
              </a:rPr>
              <a:t>Mentimeter</a:t>
            </a:r>
            <a:endParaRPr lang="de-DE" sz="4000" b="0" strike="noStrike" spc="-1" dirty="0">
              <a:solidFill>
                <a:srgbClr val="626262"/>
              </a:solidFill>
              <a:latin typeface="Calibri" panose="020F0502020204030204" pitchFamily="34" charset="0"/>
              <a:cs typeface="Calibri" panose="020F0502020204030204" pitchFamily="34" charset="0"/>
            </a:endParaRPr>
          </a:p>
        </p:txBody>
      </p:sp>
      <p:sp>
        <p:nvSpPr>
          <p:cNvPr id="10" name="Line 5"/>
          <p:cNvSpPr/>
          <p:nvPr/>
        </p:nvSpPr>
        <p:spPr>
          <a:xfrm>
            <a:off x="1439280" y="2400480"/>
            <a:ext cx="4023360" cy="0"/>
          </a:xfrm>
          <a:prstGeom prst="line">
            <a:avLst/>
          </a:prstGeom>
          <a:ln>
            <a:round/>
          </a:ln>
        </p:spPr>
        <p:style>
          <a:lnRef idx="2">
            <a:schemeClr val="accent1"/>
          </a:lnRef>
          <a:fillRef idx="0">
            <a:schemeClr val="accent1"/>
          </a:fillRef>
          <a:effectRef idx="1">
            <a:schemeClr val="accent1"/>
          </a:effectRef>
          <a:fontRef idx="minor"/>
        </p:style>
        <p:txBody>
          <a:bodyPr/>
          <a:lstStyle/>
          <a:p>
            <a:endParaRPr lang="de-DE"/>
          </a:p>
        </p:txBody>
      </p:sp>
      <p:sp>
        <p:nvSpPr>
          <p:cNvPr id="11" name="TextShape 6"/>
          <p:cNvSpPr txBox="1"/>
          <p:nvPr/>
        </p:nvSpPr>
        <p:spPr>
          <a:xfrm>
            <a:off x="1167480" y="2557080"/>
            <a:ext cx="4566960" cy="3318480"/>
          </a:xfrm>
          <a:prstGeom prst="rect">
            <a:avLst/>
          </a:prstGeom>
          <a:noFill/>
          <a:ln>
            <a:noFill/>
          </a:ln>
        </p:spPr>
        <p:txBody>
          <a:bodyPr>
            <a:noAutofit/>
          </a:bodyPr>
          <a:lstStyle/>
          <a:p>
            <a:pPr algn="ctr">
              <a:lnSpc>
                <a:spcPct val="100000"/>
              </a:lnSpc>
              <a:spcBef>
                <a:spcPts val="720"/>
              </a:spcBef>
              <a:spcAft>
                <a:spcPts val="601"/>
              </a:spcAft>
              <a:tabLst>
                <a:tab pos="0" algn="l"/>
              </a:tabLst>
            </a:pPr>
            <a:r>
              <a:rPr lang="de-DE" sz="2800" b="0" strike="noStrike" spc="-1" dirty="0">
                <a:solidFill>
                  <a:srgbClr val="626262"/>
                </a:solidFill>
                <a:latin typeface="Calibri" panose="020F0502020204030204" pitchFamily="34" charset="0"/>
                <a:cs typeface="Calibri" panose="020F0502020204030204" pitchFamily="34" charset="0"/>
              </a:rPr>
              <a:t>Welche</a:t>
            </a:r>
            <a:br>
              <a:rPr lang="de-DE" sz="2800" b="0" strike="noStrike" spc="-1" dirty="0">
                <a:solidFill>
                  <a:srgbClr val="626262"/>
                </a:solidFill>
                <a:latin typeface="Calibri" panose="020F0502020204030204" pitchFamily="34" charset="0"/>
                <a:cs typeface="Calibri" panose="020F0502020204030204" pitchFamily="34" charset="0"/>
              </a:rPr>
            </a:br>
            <a:r>
              <a:rPr lang="de-DE" sz="2800" spc="-1" dirty="0">
                <a:solidFill>
                  <a:srgbClr val="626262"/>
                </a:solidFill>
                <a:latin typeface="Calibri" panose="020F0502020204030204" pitchFamily="34" charset="0"/>
                <a:cs typeface="Calibri" panose="020F0502020204030204" pitchFamily="34" charset="0"/>
              </a:rPr>
              <a:t>Weiterbildung(en)</a:t>
            </a:r>
            <a:r>
              <a:rPr lang="de-DE" sz="2800" b="0" strike="noStrike" spc="-1" dirty="0">
                <a:solidFill>
                  <a:srgbClr val="626262"/>
                </a:solidFill>
                <a:latin typeface="Calibri" panose="020F0502020204030204" pitchFamily="34" charset="0"/>
                <a:cs typeface="Calibri" panose="020F0502020204030204" pitchFamily="34" charset="0"/>
              </a:rPr>
              <a:t/>
            </a:r>
            <a:br>
              <a:rPr lang="de-DE" sz="2800" b="0" strike="noStrike" spc="-1" dirty="0">
                <a:solidFill>
                  <a:srgbClr val="626262"/>
                </a:solidFill>
                <a:latin typeface="Calibri" panose="020F0502020204030204" pitchFamily="34" charset="0"/>
                <a:cs typeface="Calibri" panose="020F0502020204030204" pitchFamily="34" charset="0"/>
              </a:rPr>
            </a:br>
            <a:r>
              <a:rPr lang="de-DE" sz="2800" spc="-1" dirty="0">
                <a:solidFill>
                  <a:srgbClr val="626262"/>
                </a:solidFill>
                <a:latin typeface="Calibri" panose="020F0502020204030204" pitchFamily="34" charset="0"/>
                <a:cs typeface="Calibri" panose="020F0502020204030204" pitchFamily="34" charset="0"/>
              </a:rPr>
              <a:t>besuchen Sie bei </a:t>
            </a:r>
            <a:r>
              <a:rPr lang="de-DE" sz="2800" spc="-1" dirty="0" err="1">
                <a:solidFill>
                  <a:srgbClr val="626262"/>
                </a:solidFill>
                <a:latin typeface="Calibri" panose="020F0502020204030204" pitchFamily="34" charset="0"/>
                <a:cs typeface="Calibri" panose="020F0502020204030204" pitchFamily="34" charset="0"/>
              </a:rPr>
              <a:t>indisoft</a:t>
            </a:r>
            <a:r>
              <a:rPr lang="de-DE" sz="2800" b="0" strike="noStrike" spc="-1" dirty="0">
                <a:solidFill>
                  <a:srgbClr val="626262"/>
                </a:solidFill>
                <a:latin typeface="Calibri" panose="020F0502020204030204" pitchFamily="34" charset="0"/>
                <a:cs typeface="Calibri" panose="020F0502020204030204" pitchFamily="34" charset="0"/>
              </a:rPr>
              <a:t>?</a:t>
            </a:r>
          </a:p>
          <a:p>
            <a:pPr algn="ctr">
              <a:lnSpc>
                <a:spcPct val="100000"/>
              </a:lnSpc>
              <a:spcBef>
                <a:spcPts val="720"/>
              </a:spcBef>
              <a:spcAft>
                <a:spcPts val="601"/>
              </a:spcAft>
              <a:tabLst>
                <a:tab pos="0" algn="l"/>
              </a:tabLst>
            </a:pPr>
            <a:endParaRPr lang="de-DE" sz="2000" spc="-1" dirty="0">
              <a:solidFill>
                <a:srgbClr val="626262"/>
              </a:solidFill>
              <a:latin typeface="Calibri" panose="020F0502020204030204" pitchFamily="34" charset="0"/>
              <a:cs typeface="Calibri" panose="020F0502020204030204" pitchFamily="34" charset="0"/>
            </a:endParaRPr>
          </a:p>
          <a:p>
            <a:pPr algn="ctr">
              <a:lnSpc>
                <a:spcPct val="100000"/>
              </a:lnSpc>
              <a:spcBef>
                <a:spcPts val="720"/>
              </a:spcBef>
              <a:spcAft>
                <a:spcPts val="601"/>
              </a:spcAft>
              <a:tabLst>
                <a:tab pos="0" algn="l"/>
              </a:tabLst>
            </a:pPr>
            <a:r>
              <a:rPr lang="de-DE" sz="2000" spc="-1" dirty="0">
                <a:solidFill>
                  <a:srgbClr val="626262"/>
                </a:solidFill>
                <a:latin typeface="Calibri" panose="020F0502020204030204" pitchFamily="34" charset="0"/>
                <a:cs typeface="Calibri" panose="020F0502020204030204" pitchFamily="34" charset="0"/>
              </a:rPr>
              <a:t>Besuchen Sie </a:t>
            </a:r>
            <a:r>
              <a:rPr lang="de-DE" sz="2000" spc="-1" dirty="0">
                <a:solidFill>
                  <a:srgbClr val="626262"/>
                </a:solidFill>
                <a:latin typeface="Calibri" panose="020F0502020204030204" pitchFamily="34" charset="0"/>
                <a:cs typeface="Calibri" panose="020F0502020204030204" pitchFamily="34" charset="0"/>
                <a:hlinkClick r:id="rId2"/>
              </a:rPr>
              <a:t>www.menti.com</a:t>
            </a:r>
            <a:r>
              <a:rPr lang="de-DE" sz="2000" spc="-1" dirty="0">
                <a:solidFill>
                  <a:srgbClr val="626262"/>
                </a:solidFill>
                <a:latin typeface="Calibri" panose="020F0502020204030204" pitchFamily="34" charset="0"/>
                <a:cs typeface="Calibri" panose="020F0502020204030204" pitchFamily="34" charset="0"/>
              </a:rPr>
              <a:t> und benutzen Sie den Code, den Sie gleich auf dem geteilten Bildschirm sehen. </a:t>
            </a:r>
            <a:endParaRPr lang="en-US" sz="3600" b="0" strike="noStrike" spc="-1" dirty="0">
              <a:solidFill>
                <a:srgbClr val="626262"/>
              </a:solidFill>
              <a:latin typeface="Calibri" panose="020F0502020204030204" pitchFamily="34" charset="0"/>
              <a:cs typeface="Calibri" panose="020F0502020204030204" pitchFamily="34" charset="0"/>
            </a:endParaRPr>
          </a:p>
          <a:p>
            <a:pPr algn="ctr">
              <a:lnSpc>
                <a:spcPct val="100000"/>
              </a:lnSpc>
              <a:spcBef>
                <a:spcPts val="360"/>
              </a:spcBef>
              <a:spcAft>
                <a:spcPts val="601"/>
              </a:spcAft>
              <a:tabLst>
                <a:tab pos="0" algn="l"/>
              </a:tabLst>
            </a:pPr>
            <a:r>
              <a:rPr lang="de-DE" u="sng" spc="-1" dirty="0">
                <a:solidFill>
                  <a:srgbClr val="626262"/>
                </a:solidFill>
                <a:latin typeface="Calibri" panose="020F0502020204030204" pitchFamily="34" charset="0"/>
                <a:cs typeface="Calibri" panose="020F0502020204030204" pitchFamily="34" charset="0"/>
              </a:rPr>
              <a:t> </a:t>
            </a:r>
            <a:endParaRPr lang="en-US" sz="1800" b="0" strike="noStrike" spc="-1" dirty="0">
              <a:solidFill>
                <a:srgbClr val="626262"/>
              </a:solidFill>
              <a:latin typeface="Calibri" panose="020F0502020204030204" pitchFamily="34" charset="0"/>
              <a:cs typeface="Calibri" panose="020F0502020204030204" pitchFamily="34" charset="0"/>
            </a:endParaRPr>
          </a:p>
        </p:txBody>
      </p:sp>
      <p:sp>
        <p:nvSpPr>
          <p:cNvPr id="12" name="CustomShape 7"/>
          <p:cNvSpPr/>
          <p:nvPr/>
        </p:nvSpPr>
        <p:spPr>
          <a:xfrm>
            <a:off x="8855640" y="821160"/>
            <a:ext cx="2509920" cy="2494080"/>
          </a:xfrm>
          <a:prstGeom prst="rect">
            <a:avLst/>
          </a:prstGeom>
          <a:solidFill>
            <a:srgbClr val="3C9770"/>
          </a:solidFill>
          <a:ln>
            <a:noFill/>
          </a:ln>
        </p:spPr>
        <p:style>
          <a:lnRef idx="2">
            <a:schemeClr val="accent1">
              <a:shade val="50000"/>
            </a:schemeClr>
          </a:lnRef>
          <a:fillRef idx="1">
            <a:schemeClr val="accent1"/>
          </a:fillRef>
          <a:effectRef idx="0">
            <a:schemeClr val="accent1"/>
          </a:effectRef>
          <a:fontRef idx="minor"/>
        </p:style>
        <p:txBody>
          <a:bodyPr/>
          <a:lstStyle/>
          <a:p>
            <a:endParaRPr lang="de-DE" dirty="0"/>
          </a:p>
        </p:txBody>
      </p:sp>
      <p:sp>
        <p:nvSpPr>
          <p:cNvPr id="13" name="CustomShape 8"/>
          <p:cNvSpPr/>
          <p:nvPr/>
        </p:nvSpPr>
        <p:spPr>
          <a:xfrm>
            <a:off x="6090120" y="3453840"/>
            <a:ext cx="2581920" cy="2494080"/>
          </a:xfrm>
          <a:prstGeom prst="rect">
            <a:avLst/>
          </a:prstGeom>
          <a:solidFill>
            <a:srgbClr val="44709D"/>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pic>
        <p:nvPicPr>
          <p:cNvPr id="16" name="Grafik 15" descr="Bücher Silhouette">
            <a:extLst>
              <a:ext uri="{FF2B5EF4-FFF2-40B4-BE49-F238E27FC236}">
                <a16:creationId xmlns:a16="http://schemas.microsoft.com/office/drawing/2014/main" xmlns="" id="{C0BBE67F-07B1-F747-B934-99316C9709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855640" y="3445920"/>
            <a:ext cx="2509919" cy="250991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119" y="816079"/>
            <a:ext cx="2562969" cy="2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775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C93797FD-7F0A-483E-966E-7FE88F8D879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xmlns="" id="{94299858-315B-4242-A342-32FD05E4DEE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xmlns="" id="{5783D501-1479-4FE1-A62C-B9C862498C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17" name="Picture 16">
              <a:extLst>
                <a:ext uri="{FF2B5EF4-FFF2-40B4-BE49-F238E27FC236}">
                  <a16:creationId xmlns:a16="http://schemas.microsoft.com/office/drawing/2014/main" xmlns="" id="{C53C2CCF-3504-410A-A978-9BCC7D295A0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xmlns="" id="{444AA77E-0BD7-413F-9123-2CDF296BADF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a:extLst>
              <a:ext uri="{FF2B5EF4-FFF2-40B4-BE49-F238E27FC236}">
                <a16:creationId xmlns:a16="http://schemas.microsoft.com/office/drawing/2014/main" xmlns="" id="{DDB3BAEE-5BE4-4B17-A2DA-B334759C47A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xmlns="" id="{52BE4420-3B5F-4549-8B4A-77855B8215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75876F6-95D4-48CB-8E3E-4401A96E25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96088"/>
            <a:ext cx="3823215"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1B84719-90BB-4D0C-92D8-61DC5512B3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xmlns="" id="{03292499-135F-644F-97D9-9AE91C8DAA01}"/>
              </a:ext>
            </a:extLst>
          </p:cNvPr>
          <p:cNvSpPr>
            <a:spLocks noGrp="1"/>
          </p:cNvSpPr>
          <p:nvPr>
            <p:ph type="title"/>
          </p:nvPr>
        </p:nvSpPr>
        <p:spPr>
          <a:xfrm>
            <a:off x="1055599" y="1055077"/>
            <a:ext cx="2532909" cy="2373923"/>
          </a:xfrm>
        </p:spPr>
        <p:txBody>
          <a:bodyPr vert="horz" lIns="91440" tIns="45720" rIns="91440" bIns="45720" rtlCol="0" anchor="ctr">
            <a:normAutofit/>
          </a:bodyPr>
          <a:lstStyle/>
          <a:p>
            <a:r>
              <a:rPr lang="en-US" sz="3400" dirty="0">
                <a:solidFill>
                  <a:srgbClr val="262626"/>
                </a:solidFill>
                <a:latin typeface="+mj-lt"/>
                <a:cs typeface="+mj-cs"/>
              </a:rPr>
              <a:t>An- und </a:t>
            </a:r>
            <a:r>
              <a:rPr lang="en-US" sz="3400" dirty="0" err="1">
                <a:solidFill>
                  <a:srgbClr val="262626"/>
                </a:solidFill>
                <a:latin typeface="+mj-lt"/>
                <a:cs typeface="+mj-cs"/>
              </a:rPr>
              <a:t>Abwesenheit</a:t>
            </a:r>
            <a:endParaRPr lang="en-US" sz="3400" dirty="0">
              <a:solidFill>
                <a:srgbClr val="262626"/>
              </a:solidFill>
              <a:latin typeface="+mj-lt"/>
              <a:cs typeface="+mj-cs"/>
            </a:endParaRPr>
          </a:p>
        </p:txBody>
      </p:sp>
      <p:sp useBgFill="1">
        <p:nvSpPr>
          <p:cNvPr id="28" name="Rectangle 27">
            <a:extLst>
              <a:ext uri="{FF2B5EF4-FFF2-40B4-BE49-F238E27FC236}">
                <a16:creationId xmlns:a16="http://schemas.microsoft.com/office/drawing/2014/main" xmlns="" id="{7B407EC4-5D16-4845-9840-4E28622B6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umsplatzhalter 1"/>
          <p:cNvSpPr>
            <a:spLocks noGrp="1"/>
          </p:cNvSpPr>
          <p:nvPr>
            <p:ph type="dt" sz="half" idx="10"/>
          </p:nvPr>
        </p:nvSpPr>
        <p:spPr>
          <a:xfrm>
            <a:off x="9373230" y="6379383"/>
            <a:ext cx="1600200" cy="279400"/>
          </a:xfrm>
        </p:spPr>
        <p:txBody>
          <a:bodyPr vert="horz" lIns="91440" tIns="45720" rIns="91440" bIns="45720" rtlCol="0" anchor="ctr">
            <a:normAutofit/>
          </a:bodyPr>
          <a:lstStyle/>
          <a:p>
            <a:pPr>
              <a:spcAft>
                <a:spcPts val="600"/>
              </a:spcAft>
            </a:pPr>
            <a:fld id="{9818991D-D970-44D3-A5F9-71E9E70B3D74}" type="datetime1">
              <a:rPr lang="en-US" smtClean="0">
                <a:solidFill>
                  <a:schemeClr val="tx1"/>
                </a:solidFill>
                <a:latin typeface="+mn-lt"/>
                <a:cs typeface="+mn-cs"/>
              </a:rPr>
              <a:pPr>
                <a:spcAft>
                  <a:spcPts val="600"/>
                </a:spcAft>
              </a:pPr>
              <a:t>7/24/2024</a:t>
            </a:fld>
            <a:endParaRPr lang="en-US">
              <a:solidFill>
                <a:schemeClr val="tx1"/>
              </a:solidFill>
              <a:latin typeface="+mn-lt"/>
              <a:cs typeface="+mn-cs"/>
            </a:endParaRPr>
          </a:p>
        </p:txBody>
      </p:sp>
      <p:graphicFrame>
        <p:nvGraphicFramePr>
          <p:cNvPr id="10" name="Inhaltsplatzhalter 2">
            <a:extLst>
              <a:ext uri="{FF2B5EF4-FFF2-40B4-BE49-F238E27FC236}">
                <a16:creationId xmlns:a16="http://schemas.microsoft.com/office/drawing/2014/main" xmlns="" id="{CE917D7D-4171-934A-17DD-E5E7A0A304AD}"/>
              </a:ext>
            </a:extLst>
          </p:cNvPr>
          <p:cNvGraphicFramePr>
            <a:graphicFrameLocks noGrp="1"/>
          </p:cNvGraphicFramePr>
          <p:nvPr>
            <p:ph sz="half" idx="1"/>
            <p:extLst>
              <p:ext uri="{D42A27DB-BD31-4B8C-83A1-F6EECF244321}">
                <p14:modId xmlns:p14="http://schemas.microsoft.com/office/powerpoint/2010/main" val="3071322892"/>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Freihandform 5">
            <a:extLst>
              <a:ext uri="{FF2B5EF4-FFF2-40B4-BE49-F238E27FC236}">
                <a16:creationId xmlns:a16="http://schemas.microsoft.com/office/drawing/2014/main" xmlns="" id="{77C26071-D948-5BFC-973B-06FC9013FA41}"/>
              </a:ext>
            </a:extLst>
          </p:cNvPr>
          <p:cNvSpPr/>
          <p:nvPr/>
        </p:nvSpPr>
        <p:spPr>
          <a:xfrm>
            <a:off x="814209" y="3592364"/>
            <a:ext cx="3486673" cy="1337441"/>
          </a:xfrm>
          <a:custGeom>
            <a:avLst/>
            <a:gdLst>
              <a:gd name="connsiteX0" fmla="*/ 0 w 7991569"/>
              <a:gd name="connsiteY0" fmla="*/ 0 h 1337441"/>
              <a:gd name="connsiteX1" fmla="*/ 7991569 w 7991569"/>
              <a:gd name="connsiteY1" fmla="*/ 0 h 1337441"/>
              <a:gd name="connsiteX2" fmla="*/ 7991569 w 7991569"/>
              <a:gd name="connsiteY2" fmla="*/ 1337441 h 1337441"/>
              <a:gd name="connsiteX3" fmla="*/ 0 w 7991569"/>
              <a:gd name="connsiteY3" fmla="*/ 1337441 h 1337441"/>
              <a:gd name="connsiteX4" fmla="*/ 0 w 7991569"/>
              <a:gd name="connsiteY4" fmla="*/ 0 h 133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569" h="1337441">
                <a:moveTo>
                  <a:pt x="0" y="0"/>
                </a:moveTo>
                <a:lnTo>
                  <a:pt x="7991569" y="0"/>
                </a:lnTo>
                <a:lnTo>
                  <a:pt x="7991569" y="1337441"/>
                </a:lnTo>
                <a:lnTo>
                  <a:pt x="0" y="13374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46" tIns="141546" rIns="141546" bIns="141546" numCol="1" spcCol="1270" anchor="ctr" anchorCtr="0">
            <a:noAutofit/>
          </a:bodyPr>
          <a:lstStyle/>
          <a:p>
            <a:pPr lvl="0" algn="l" defTabSz="1066800">
              <a:lnSpc>
                <a:spcPct val="90000"/>
              </a:lnSpc>
              <a:spcBef>
                <a:spcPct val="0"/>
              </a:spcBef>
              <a:spcAft>
                <a:spcPct val="35000"/>
              </a:spcAft>
            </a:pPr>
            <a:r>
              <a:rPr lang="de-DE" sz="1400" kern="1200" dirty="0">
                <a:solidFill>
                  <a:srgbClr val="626262"/>
                </a:solidFill>
                <a:latin typeface="Calibri" panose="020F0502020204030204" pitchFamily="34" charset="0"/>
                <a:cs typeface="Calibri" panose="020F0502020204030204" pitchFamily="34" charset="0"/>
              </a:rPr>
              <a:t>Leipzig: </a:t>
            </a:r>
            <a:r>
              <a:rPr lang="de-DE" sz="1400" kern="1200"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xmlns="" val="tx"/>
                    </a:ext>
                  </a:extLst>
                </a:hlinkClick>
              </a:rPr>
              <a:t>info@indisoft-leipzig.de</a:t>
            </a:r>
            <a:endParaRPr lang="de-DE" sz="1400" kern="1200" dirty="0">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 </a:t>
            </a:r>
            <a:br>
              <a:rPr lang="de-DE" sz="1400" kern="1200" dirty="0">
                <a:latin typeface="Calibri" panose="020F0502020204030204" pitchFamily="34" charset="0"/>
                <a:cs typeface="Calibri" panose="020F0502020204030204" pitchFamily="34" charset="0"/>
              </a:rPr>
            </a:br>
            <a:r>
              <a:rPr lang="de-DE" sz="1400" kern="1200" dirty="0">
                <a:solidFill>
                  <a:srgbClr val="626262"/>
                </a:solidFill>
                <a:latin typeface="Calibri" panose="020F0502020204030204" pitchFamily="34" charset="0"/>
                <a:cs typeface="Calibri" panose="020F0502020204030204" pitchFamily="34" charset="0"/>
              </a:rPr>
              <a:t>Dresden:</a:t>
            </a:r>
            <a:r>
              <a:rPr lang="de-DE" sz="1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1400" kern="1200" dirty="0">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xmlns="" val="tx"/>
                    </a:ext>
                  </a:extLst>
                </a:hlinkClick>
              </a:rPr>
              <a:t>info@indisoft-dresden.de</a:t>
            </a:r>
            <a:r>
              <a:rPr lang="de-DE" sz="1400" kern="1200" dirty="0">
                <a:latin typeface="Calibri" panose="020F0502020204030204" pitchFamily="34" charset="0"/>
                <a:cs typeface="Calibri" panose="020F0502020204030204" pitchFamily="34" charset="0"/>
              </a:rPr>
              <a:t> </a:t>
            </a:r>
            <a:endParaRPr lang="en-US" sz="1400" kern="1200" dirty="0">
              <a:latin typeface="Calibri" panose="020F0502020204030204" pitchFamily="34" charset="0"/>
              <a:cs typeface="Calibri" panose="020F0502020204030204" pitchFamily="34" charset="0"/>
            </a:endParaRPr>
          </a:p>
        </p:txBody>
      </p:sp>
      <p:sp>
        <p:nvSpPr>
          <p:cNvPr id="7" name="Freihandform 6">
            <a:extLst>
              <a:ext uri="{FF2B5EF4-FFF2-40B4-BE49-F238E27FC236}">
                <a16:creationId xmlns:a16="http://schemas.microsoft.com/office/drawing/2014/main" xmlns="" id="{665914CB-519C-2E8A-1F55-617F00D2BBBB}"/>
              </a:ext>
            </a:extLst>
          </p:cNvPr>
          <p:cNvSpPr/>
          <p:nvPr/>
        </p:nvSpPr>
        <p:spPr>
          <a:xfrm>
            <a:off x="797347" y="4451043"/>
            <a:ext cx="3647630" cy="1337441"/>
          </a:xfrm>
          <a:custGeom>
            <a:avLst/>
            <a:gdLst>
              <a:gd name="connsiteX0" fmla="*/ 0 w 7991569"/>
              <a:gd name="connsiteY0" fmla="*/ 0 h 1337441"/>
              <a:gd name="connsiteX1" fmla="*/ 7991569 w 7991569"/>
              <a:gd name="connsiteY1" fmla="*/ 0 h 1337441"/>
              <a:gd name="connsiteX2" fmla="*/ 7991569 w 7991569"/>
              <a:gd name="connsiteY2" fmla="*/ 1337441 h 1337441"/>
              <a:gd name="connsiteX3" fmla="*/ 0 w 7991569"/>
              <a:gd name="connsiteY3" fmla="*/ 1337441 h 1337441"/>
              <a:gd name="connsiteX4" fmla="*/ 0 w 7991569"/>
              <a:gd name="connsiteY4" fmla="*/ 0 h 133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569" h="1337441">
                <a:moveTo>
                  <a:pt x="0" y="0"/>
                </a:moveTo>
                <a:lnTo>
                  <a:pt x="7991569" y="0"/>
                </a:lnTo>
                <a:lnTo>
                  <a:pt x="7991569" y="1337441"/>
                </a:lnTo>
                <a:lnTo>
                  <a:pt x="0" y="13374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46" tIns="141546" rIns="141546" bIns="141546" numCol="1" spcCol="1270" anchor="ctr" anchorCtr="0">
            <a:noAutofit/>
          </a:bodyPr>
          <a:lstStyle/>
          <a:p>
            <a:pPr lvl="0" algn="l" defTabSz="977900">
              <a:lnSpc>
                <a:spcPct val="90000"/>
              </a:lnSpc>
              <a:spcBef>
                <a:spcPct val="0"/>
              </a:spcBef>
              <a:spcAft>
                <a:spcPct val="35000"/>
              </a:spcAft>
            </a:pPr>
            <a:r>
              <a:rPr lang="de-DE" sz="1400" kern="1200" dirty="0">
                <a:solidFill>
                  <a:srgbClr val="626262"/>
                </a:solidFill>
                <a:latin typeface="Calibri" panose="020F0502020204030204" pitchFamily="34" charset="0"/>
                <a:cs typeface="Calibri" panose="020F0502020204030204" pitchFamily="34" charset="0"/>
              </a:rPr>
              <a:t>Berlin-Moabit:</a:t>
            </a:r>
            <a:r>
              <a:rPr lang="de-DE" sz="1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1400" kern="1200" dirty="0">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xmlns="" val="tx"/>
                    </a:ext>
                  </a:extLst>
                </a:hlinkClick>
              </a:rPr>
              <a:t>info@indisoft.de</a:t>
            </a:r>
            <a:endParaRPr lang="de-DE" sz="1400" kern="1200" dirty="0">
              <a:latin typeface="Calibri" panose="020F0502020204030204" pitchFamily="34" charset="0"/>
              <a:cs typeface="Calibri" panose="020F0502020204030204" pitchFamily="34" charset="0"/>
            </a:endParaRPr>
          </a:p>
          <a:p>
            <a:pPr lvl="0" algn="l" defTabSz="977900">
              <a:lnSpc>
                <a:spcPct val="90000"/>
              </a:lnSpc>
              <a:spcBef>
                <a:spcPct val="0"/>
              </a:spcBef>
              <a:spcAft>
                <a:spcPct val="35000"/>
              </a:spcAft>
            </a:pPr>
            <a:r>
              <a:rPr lang="de-DE" sz="1000" kern="1200" dirty="0">
                <a:latin typeface="Calibri" panose="020F0502020204030204" pitchFamily="34" charset="0"/>
                <a:cs typeface="Calibri" panose="020F0502020204030204" pitchFamily="34" charset="0"/>
              </a:rPr>
              <a:t/>
            </a:r>
            <a:br>
              <a:rPr lang="de-DE" sz="1000" kern="1200" dirty="0">
                <a:latin typeface="Calibri" panose="020F0502020204030204" pitchFamily="34" charset="0"/>
                <a:cs typeface="Calibri" panose="020F0502020204030204" pitchFamily="34" charset="0"/>
              </a:rPr>
            </a:br>
            <a:r>
              <a:rPr lang="de-DE" sz="1400" kern="1200" dirty="0">
                <a:solidFill>
                  <a:srgbClr val="626262"/>
                </a:solidFill>
                <a:latin typeface="Calibri" panose="020F0502020204030204" pitchFamily="34" charset="0"/>
                <a:cs typeface="Calibri" panose="020F0502020204030204" pitchFamily="34" charset="0"/>
              </a:rPr>
              <a:t>Berlin-Schöneberg:</a:t>
            </a:r>
            <a:r>
              <a:rPr lang="de-DE" sz="1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1400" kern="1200" dirty="0">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xmlns="" val="tx"/>
                    </a:ext>
                  </a:extLst>
                </a:hlinkClick>
              </a:rPr>
              <a:t>schoeneberg@indisoft.de</a:t>
            </a:r>
            <a:endParaRPr lang="en-US" sz="1400" kern="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606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
        <p:nvSpPr>
          <p:cNvPr id="7" name="Titel 1">
            <a:extLst>
              <a:ext uri="{FF2B5EF4-FFF2-40B4-BE49-F238E27FC236}">
                <a16:creationId xmlns:a16="http://schemas.microsoft.com/office/drawing/2014/main" xmlns="" id="{03292499-135F-644F-97D9-9AE91C8DAA01}"/>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a:solidFill>
                  <a:schemeClr val="tx1">
                    <a:lumMod val="85000"/>
                    <a:lumOff val="15000"/>
                  </a:schemeClr>
                </a:solidFill>
                <a:latin typeface="+mj-lt"/>
                <a:cs typeface="+mj-cs"/>
              </a:rPr>
              <a:t>An- und Abwesenheit</a:t>
            </a:r>
          </a:p>
        </p:txBody>
      </p:sp>
      <p:sp>
        <p:nvSpPr>
          <p:cNvPr id="9" name="Datumsplatzhalter 1"/>
          <p:cNvSpPr txBox="1">
            <a:spLocks/>
          </p:cNvSpPr>
          <p:nvPr/>
        </p:nvSpPr>
        <p:spPr>
          <a:xfrm>
            <a:off x="8667773" y="5900904"/>
            <a:ext cx="1600200" cy="279400"/>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fld id="{9818991D-D970-44D3-A5F9-71E9E70B3D74}" type="datetime1">
              <a:rPr lang="en-US" smtClean="0">
                <a:solidFill>
                  <a:prstClr val="black"/>
                </a:solidFill>
                <a:latin typeface="+mn-lt"/>
                <a:cs typeface="+mn-cs"/>
              </a:rPr>
              <a:pPr defTabSz="914400">
                <a:spcAft>
                  <a:spcPts val="600"/>
                </a:spcAft>
              </a:pPr>
              <a:t>7/24/2024</a:t>
            </a:fld>
            <a:endParaRPr lang="en-US">
              <a:solidFill>
                <a:prstClr val="black"/>
              </a:solidFill>
              <a:latin typeface="+mn-lt"/>
              <a:cs typeface="+mn-cs"/>
            </a:endParaRPr>
          </a:p>
        </p:txBody>
      </p:sp>
      <p:graphicFrame>
        <p:nvGraphicFramePr>
          <p:cNvPr id="10" name="Inhaltsplatzhalter 2">
            <a:extLst>
              <a:ext uri="{FF2B5EF4-FFF2-40B4-BE49-F238E27FC236}">
                <a16:creationId xmlns:a16="http://schemas.microsoft.com/office/drawing/2014/main" xmlns="" id="{841769EE-CC29-8583-A815-5F55E82792AE}"/>
              </a:ext>
            </a:extLst>
          </p:cNvPr>
          <p:cNvGraphicFramePr>
            <a:graphicFrameLocks noGrp="1"/>
          </p:cNvGraphicFramePr>
          <p:nvPr>
            <p:ph sz="half" idx="1"/>
            <p:extLst>
              <p:ext uri="{D42A27DB-BD31-4B8C-83A1-F6EECF244321}">
                <p14:modId xmlns:p14="http://schemas.microsoft.com/office/powerpoint/2010/main" val="56174977"/>
              </p:ext>
            </p:extLst>
          </p:nvPr>
        </p:nvGraphicFramePr>
        <p:xfrm>
          <a:off x="790904" y="2474835"/>
          <a:ext cx="10610570" cy="3705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622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C1EA99-E42C-924F-BE24-0040F0717948}"/>
              </a:ext>
            </a:extLst>
          </p:cNvPr>
          <p:cNvSpPr>
            <a:spLocks noGrp="1"/>
          </p:cNvSpPr>
          <p:nvPr>
            <p:ph type="title"/>
          </p:nvPr>
        </p:nvSpPr>
        <p:spPr/>
        <p:txBody>
          <a:bodyPr>
            <a:normAutofit/>
          </a:bodyPr>
          <a:lstStyle/>
          <a:p>
            <a:r>
              <a:rPr lang="de-DE" altLang="de-DE" dirty="0">
                <a:ea typeface="ＭＳ Ｐゴシック" panose="020B0600070205080204" pitchFamily="34" charset="-128"/>
              </a:rPr>
              <a:t>Lernen vs. Workshop</a:t>
            </a:r>
            <a:endParaRPr lang="de-DE" sz="5400" dirty="0"/>
          </a:p>
        </p:txBody>
      </p:sp>
      <p:sp>
        <p:nvSpPr>
          <p:cNvPr id="8" name="Textplatzhalter 7"/>
          <p:cNvSpPr>
            <a:spLocks noGrp="1"/>
          </p:cNvSpPr>
          <p:nvPr>
            <p:ph type="body" idx="1"/>
          </p:nvPr>
        </p:nvSpPr>
        <p:spPr>
          <a:xfrm>
            <a:off x="1028700" y="2414750"/>
            <a:ext cx="4718304" cy="576262"/>
          </a:xfrm>
        </p:spPr>
        <p:txBody>
          <a:bodyPr/>
          <a:lstStyle/>
          <a:p>
            <a:r>
              <a:rPr lang="de-DE" dirty="0"/>
              <a:t>Lernen/Selbststudium</a:t>
            </a:r>
          </a:p>
        </p:txBody>
      </p:sp>
      <p:sp>
        <p:nvSpPr>
          <p:cNvPr id="9" name="Inhaltsplatzhalter 8"/>
          <p:cNvSpPr>
            <a:spLocks noGrp="1"/>
          </p:cNvSpPr>
          <p:nvPr>
            <p:ph sz="half" idx="2"/>
          </p:nvPr>
        </p:nvSpPr>
        <p:spPr>
          <a:xfrm>
            <a:off x="1028700" y="3079381"/>
            <a:ext cx="3971081" cy="2632605"/>
          </a:xfrm>
        </p:spPr>
        <p:txBody>
          <a:bodyPr>
            <a:normAutofit/>
          </a:bodyPr>
          <a:lstStyle/>
          <a:p>
            <a:pPr marL="0" indent="0">
              <a:buNone/>
            </a:pPr>
            <a:r>
              <a:rPr lang="de-DE" sz="1600" b="1" dirty="0"/>
              <a:t>In der Regel: </a:t>
            </a:r>
            <a:r>
              <a:rPr lang="de-DE" sz="1600" dirty="0"/>
              <a:t>13-15 Uhr</a:t>
            </a:r>
          </a:p>
          <a:p>
            <a:pPr marL="0" indent="0">
              <a:buNone/>
            </a:pPr>
            <a:r>
              <a:rPr lang="de-DE" sz="1600" dirty="0"/>
              <a:t>Dient in der Regel der Wiederholung des Gelernten, Vorbereitung auf den Leistungsnachweis, Arbeit am Projekt </a:t>
            </a:r>
            <a:r>
              <a:rPr lang="de-DE" sz="1600" dirty="0" err="1"/>
              <a:t>u.ä.</a:t>
            </a:r>
            <a:endParaRPr lang="de-DE" sz="1600" dirty="0"/>
          </a:p>
        </p:txBody>
      </p:sp>
      <p:sp>
        <p:nvSpPr>
          <p:cNvPr id="10" name="Textplatzhalter 9"/>
          <p:cNvSpPr>
            <a:spLocks noGrp="1"/>
          </p:cNvSpPr>
          <p:nvPr>
            <p:ph type="body" sz="quarter" idx="3"/>
          </p:nvPr>
        </p:nvSpPr>
        <p:spPr>
          <a:xfrm>
            <a:off x="5093825" y="2414750"/>
            <a:ext cx="4718304" cy="576262"/>
          </a:xfrm>
        </p:spPr>
        <p:txBody>
          <a:bodyPr/>
          <a:lstStyle/>
          <a:p>
            <a:r>
              <a:rPr lang="de-DE" dirty="0"/>
              <a:t>Workshop</a:t>
            </a:r>
          </a:p>
        </p:txBody>
      </p:sp>
      <p:sp>
        <p:nvSpPr>
          <p:cNvPr id="11" name="Inhaltsplatzhalter 10"/>
          <p:cNvSpPr>
            <a:spLocks noGrp="1"/>
          </p:cNvSpPr>
          <p:nvPr>
            <p:ph sz="quarter" idx="4"/>
          </p:nvPr>
        </p:nvSpPr>
        <p:spPr>
          <a:xfrm>
            <a:off x="5112874" y="3079381"/>
            <a:ext cx="6317125" cy="3005138"/>
          </a:xfrm>
        </p:spPr>
        <p:txBody>
          <a:bodyPr>
            <a:noAutofit/>
          </a:bodyPr>
          <a:lstStyle/>
          <a:p>
            <a:r>
              <a:rPr lang="de-DE" sz="1600" b="1" dirty="0"/>
              <a:t>Einmalig</a:t>
            </a:r>
            <a:r>
              <a:rPr lang="de-DE" sz="1600" dirty="0"/>
              <a:t>, eine Woche, Mo-Fr, von 13:30</a:t>
            </a:r>
            <a:r>
              <a:rPr lang="de-DE" sz="700" dirty="0"/>
              <a:t> </a:t>
            </a:r>
            <a:r>
              <a:rPr lang="de-DE" sz="1600" dirty="0"/>
              <a:t>-</a:t>
            </a:r>
            <a:r>
              <a:rPr lang="de-DE" sz="500" dirty="0"/>
              <a:t> </a:t>
            </a:r>
            <a:r>
              <a:rPr lang="de-DE" sz="1600" dirty="0"/>
              <a:t>15:00 Uhr</a:t>
            </a:r>
          </a:p>
          <a:p>
            <a:r>
              <a:rPr lang="de-DE" sz="1600" dirty="0"/>
              <a:t>Den Termin finden Sie entweder bereits auf Ihrem Schulungsplan oder er wird Ihnen noch bekanntgegeben</a:t>
            </a:r>
          </a:p>
          <a:p>
            <a:r>
              <a:rPr lang="de-DE" sz="1600" dirty="0"/>
              <a:t>Wie setzt sich eine Workshop-Gruppe zusammen: i.d.R. Teilnehmer:innen, die sich bereits heute hier im Arbeiten 4.0 befinden</a:t>
            </a:r>
          </a:p>
          <a:p>
            <a:r>
              <a:rPr lang="de-DE" sz="1600" dirty="0"/>
              <a:t>Konkurriert mit Lernphase: Hier ist Selbst­management gefragt!</a:t>
            </a:r>
          </a:p>
          <a:p>
            <a:r>
              <a:rPr lang="de-DE" sz="1600" dirty="0"/>
              <a:t>Mehrwert: Prozessorientierte Zusammenarbeit mit Teilnehmer:innen anderer Weiterbildungen an einer Simulation, um die erlernten Kenntnisse in einem fachübergreifenden Kontext anwenden zu können</a:t>
            </a:r>
          </a:p>
        </p:txBody>
      </p:sp>
      <p:sp>
        <p:nvSpPr>
          <p:cNvPr id="13"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1597141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E76E39-1E24-954D-BC2B-4383D0F91329}"/>
              </a:ext>
            </a:extLst>
          </p:cNvPr>
          <p:cNvSpPr>
            <a:spLocks noGrp="1"/>
          </p:cNvSpPr>
          <p:nvPr>
            <p:ph type="title"/>
          </p:nvPr>
        </p:nvSpPr>
        <p:spPr>
          <a:prstGeom prst="rect">
            <a:avLst/>
          </a:prstGeom>
        </p:spPr>
        <p:txBody>
          <a:bodyPr>
            <a:normAutofit/>
          </a:bodyPr>
          <a:lstStyle/>
          <a:p>
            <a:r>
              <a:rPr lang="de-DE" dirty="0">
                <a:solidFill>
                  <a:srgbClr val="626262"/>
                </a:solidFill>
              </a:rPr>
              <a:t>Bücher</a:t>
            </a:r>
          </a:p>
        </p:txBody>
      </p:sp>
      <p:graphicFrame>
        <p:nvGraphicFramePr>
          <p:cNvPr id="28" name="Inhaltsplatzhalter 2">
            <a:extLst>
              <a:ext uri="{FF2B5EF4-FFF2-40B4-BE49-F238E27FC236}">
                <a16:creationId xmlns:a16="http://schemas.microsoft.com/office/drawing/2014/main" xmlns="" id="{2B28F928-CA94-C05F-1BE9-7C57620B03E6}"/>
              </a:ext>
            </a:extLst>
          </p:cNvPr>
          <p:cNvGraphicFramePr>
            <a:graphicFrameLocks noGrp="1"/>
          </p:cNvGraphicFramePr>
          <p:nvPr>
            <p:ph sz="half" idx="1"/>
            <p:extLst>
              <p:ext uri="{D42A27DB-BD31-4B8C-83A1-F6EECF244321}">
                <p14:modId xmlns:p14="http://schemas.microsoft.com/office/powerpoint/2010/main" val="2205610424"/>
              </p:ext>
            </p:extLst>
          </p:nvPr>
        </p:nvGraphicFramePr>
        <p:xfrm>
          <a:off x="1298448" y="2560320"/>
          <a:ext cx="9911858" cy="3310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Datumsplatzhalter 1"/>
          <p:cNvSpPr>
            <a:spLocks noGrp="1"/>
          </p:cNvSpPr>
          <p:nvPr>
            <p:ph type="dt" sz="half" idx="10"/>
          </p:nvPr>
        </p:nvSpPr>
        <p:spPr/>
        <p:txBody>
          <a:bodyPr/>
          <a:lstStyle/>
          <a:p>
            <a:fld id="{9818991D-D970-44D3-A5F9-71E9E70B3D74}" type="datetime1">
              <a:rPr lang="de-DE" smtClean="0"/>
              <a:t>24.07.2024</a:t>
            </a:fld>
            <a:endParaRPr lang="en-US" dirty="0"/>
          </a:p>
        </p:txBody>
      </p:sp>
      <p:cxnSp>
        <p:nvCxnSpPr>
          <p:cNvPr id="25" name="Gerader Verbinder 24"/>
          <p:cNvCxnSpPr/>
          <p:nvPr/>
        </p:nvCxnSpPr>
        <p:spPr>
          <a:xfrm>
            <a:off x="4740922" y="2162433"/>
            <a:ext cx="628217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86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xmlns="" id="{373A6D1F-8250-AC42-B425-7444172B0B25}"/>
              </a:ext>
            </a:extLst>
          </p:cNvPr>
          <p:cNvSpPr>
            <a:spLocks noGrp="1"/>
          </p:cNvSpPr>
          <p:nvPr>
            <p:ph type="title"/>
          </p:nvPr>
        </p:nvSpPr>
        <p:spPr>
          <a:xfrm>
            <a:off x="642938" y="982132"/>
            <a:ext cx="10915650" cy="1303867"/>
          </a:xfrm>
        </p:spPr>
        <p:txBody>
          <a:bodyPr/>
          <a:lstStyle/>
          <a:p>
            <a:r>
              <a:rPr lang="de-DE" dirty="0"/>
              <a:t>Agenda des Tages</a:t>
            </a:r>
          </a:p>
        </p:txBody>
      </p:sp>
      <p:sp>
        <p:nvSpPr>
          <p:cNvPr id="4" name="Inhaltsplatzhalter 3">
            <a:extLst>
              <a:ext uri="{FF2B5EF4-FFF2-40B4-BE49-F238E27FC236}">
                <a16:creationId xmlns:a16="http://schemas.microsoft.com/office/drawing/2014/main" xmlns="" id="{9A5CD9C5-F807-734E-B19C-7DDAB87E42A1}"/>
              </a:ext>
            </a:extLst>
          </p:cNvPr>
          <p:cNvSpPr>
            <a:spLocks noGrp="1"/>
          </p:cNvSpPr>
          <p:nvPr>
            <p:ph idx="1"/>
          </p:nvPr>
        </p:nvSpPr>
        <p:spPr>
          <a:xfrm>
            <a:off x="1295402" y="2606453"/>
            <a:ext cx="9601196" cy="1069144"/>
          </a:xfrm>
        </p:spPr>
        <p:txBody>
          <a:bodyPr>
            <a:normAutofit/>
          </a:bodyPr>
          <a:lstStyle/>
          <a:p>
            <a:pPr marL="0" indent="0" algn="ctr" fontAlgn="t">
              <a:buNone/>
            </a:pPr>
            <a:r>
              <a:rPr lang="de-DE" dirty="0"/>
              <a:t>09:00 bis max.14:00 Uhr </a:t>
            </a:r>
          </a:p>
          <a:p>
            <a:pPr marL="0" indent="0" algn="ctr" fontAlgn="t">
              <a:buNone/>
            </a:pPr>
            <a:r>
              <a:rPr lang="de-DE" dirty="0"/>
              <a:t>(abhängig von der Anzahl der Teilnehmer:innen)</a:t>
            </a:r>
          </a:p>
          <a:p>
            <a:pPr marL="0" indent="0" fontAlgn="t">
              <a:buNone/>
            </a:pPr>
            <a:endParaRPr lang="de-DE" dirty="0"/>
          </a:p>
          <a:p>
            <a:pPr fontAlgn="t"/>
            <a:endParaRPr lang="de-DE" dirty="0"/>
          </a:p>
          <a:p>
            <a:pPr fontAlgn="t"/>
            <a:endParaRPr lang="de-DE" dirty="0"/>
          </a:p>
        </p:txBody>
      </p:sp>
      <p:sp>
        <p:nvSpPr>
          <p:cNvPr id="7"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graphicFrame>
        <p:nvGraphicFramePr>
          <p:cNvPr id="2" name="Tabelle 1"/>
          <p:cNvGraphicFramePr>
            <a:graphicFrameLocks noGrp="1"/>
          </p:cNvGraphicFramePr>
          <p:nvPr>
            <p:extLst>
              <p:ext uri="{D42A27DB-BD31-4B8C-83A1-F6EECF244321}">
                <p14:modId xmlns:p14="http://schemas.microsoft.com/office/powerpoint/2010/main" val="2267390979"/>
              </p:ext>
            </p:extLst>
          </p:nvPr>
        </p:nvGraphicFramePr>
        <p:xfrm>
          <a:off x="2158124" y="3809708"/>
          <a:ext cx="8128000" cy="1188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gridCol w="2032000">
                  <a:extLst>
                    <a:ext uri="{9D8B030D-6E8A-4147-A177-3AD203B41FA5}">
                      <a16:colId xmlns:a16="http://schemas.microsoft.com/office/drawing/2014/main" xmlns="" val="20003"/>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dirty="0"/>
                        <a:t>1. Das (digitale) Leben </a:t>
                      </a:r>
                      <a:r>
                        <a:rPr lang="de-DE" dirty="0" err="1"/>
                        <a:t>einer:eines</a:t>
                      </a:r>
                      <a:r>
                        <a:rPr lang="de-DE" dirty="0"/>
                        <a:t> Teilnehmenden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2. Organisatorische Rahmen-bedingungen</a:t>
                      </a:r>
                    </a:p>
                    <a:p>
                      <a:pPr algn="ctr"/>
                      <a:endParaRPr lang="de-DE"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dirty="0">
                          <a:latin typeface="Calibri" panose="020F0502020204030204" pitchFamily="34" charset="0"/>
                          <a:cs typeface="Calibri" panose="020F0502020204030204" pitchFamily="34" charset="0"/>
                        </a:rPr>
                        <a:t>3. Lernen  bei</a:t>
                      </a:r>
                      <a:r>
                        <a:rPr lang="de-DE" baseline="0" dirty="0">
                          <a:latin typeface="Calibri" panose="020F0502020204030204" pitchFamily="34" charset="0"/>
                          <a:cs typeface="Calibri" panose="020F0502020204030204" pitchFamily="34" charset="0"/>
                        </a:rPr>
                        <a:t> </a:t>
                      </a:r>
                      <a:r>
                        <a:rPr lang="de-DE" baseline="0" dirty="0" err="1">
                          <a:latin typeface="Calibri" panose="020F0502020204030204" pitchFamily="34" charset="0"/>
                          <a:cs typeface="Calibri" panose="020F0502020204030204" pitchFamily="34" charset="0"/>
                        </a:rPr>
                        <a:t>indisoft</a:t>
                      </a:r>
                      <a:endParaRPr lang="de-DE" dirty="0">
                        <a:latin typeface="Calibri" panose="020F0502020204030204" pitchFamily="34" charset="0"/>
                        <a:cs typeface="Calibri" panose="020F0502020204030204" pitchFamily="34" charset="0"/>
                      </a:endParaRPr>
                    </a:p>
                    <a:p>
                      <a:pPr algn="ctr"/>
                      <a:endParaRPr lang="de-DE" dirty="0"/>
                    </a:p>
                  </a:txBody>
                  <a:tcPr/>
                </a:tc>
                <a:tc>
                  <a:txBody>
                    <a:bodyPr/>
                    <a:lstStyle/>
                    <a:p>
                      <a:pPr algn="ctr"/>
                      <a:r>
                        <a:rPr lang="de-DE" dirty="0"/>
                        <a:t>4. Arbeit 4.0</a:t>
                      </a: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97607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DE76E39-1E24-954D-BC2B-4383D0F91329}"/>
              </a:ext>
            </a:extLst>
          </p:cNvPr>
          <p:cNvSpPr>
            <a:spLocks noGrp="1"/>
          </p:cNvSpPr>
          <p:nvPr>
            <p:ph type="title"/>
          </p:nvPr>
        </p:nvSpPr>
        <p:spPr>
          <a:prstGeom prst="rect">
            <a:avLst/>
          </a:prstGeom>
        </p:spPr>
        <p:txBody>
          <a:bodyPr>
            <a:normAutofit/>
          </a:bodyPr>
          <a:lstStyle/>
          <a:p>
            <a:r>
              <a:rPr lang="de-DE" dirty="0">
                <a:solidFill>
                  <a:srgbClr val="626262"/>
                </a:solidFill>
              </a:rPr>
              <a:t>Bücher</a:t>
            </a:r>
          </a:p>
        </p:txBody>
      </p:sp>
      <p:graphicFrame>
        <p:nvGraphicFramePr>
          <p:cNvPr id="28" name="Inhaltsplatzhalter 2">
            <a:extLst>
              <a:ext uri="{FF2B5EF4-FFF2-40B4-BE49-F238E27FC236}">
                <a16:creationId xmlns:a16="http://schemas.microsoft.com/office/drawing/2014/main" xmlns="" id="{2B28F928-CA94-C05F-1BE9-7C57620B03E6}"/>
              </a:ext>
            </a:extLst>
          </p:cNvPr>
          <p:cNvGraphicFramePr>
            <a:graphicFrameLocks noGrp="1"/>
          </p:cNvGraphicFramePr>
          <p:nvPr>
            <p:ph sz="half" idx="1"/>
            <p:extLst>
              <p:ext uri="{D42A27DB-BD31-4B8C-83A1-F6EECF244321}">
                <p14:modId xmlns:p14="http://schemas.microsoft.com/office/powerpoint/2010/main" val="2673301563"/>
              </p:ext>
            </p:extLst>
          </p:nvPr>
        </p:nvGraphicFramePr>
        <p:xfrm>
          <a:off x="1298448" y="2560320"/>
          <a:ext cx="9911858" cy="3310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Datumsplatzhalter 1"/>
          <p:cNvSpPr>
            <a:spLocks noGrp="1"/>
          </p:cNvSpPr>
          <p:nvPr>
            <p:ph type="dt" sz="half" idx="10"/>
          </p:nvPr>
        </p:nvSpPr>
        <p:spPr/>
        <p:txBody>
          <a:bodyPr/>
          <a:lstStyle/>
          <a:p>
            <a:fld id="{9818991D-D970-44D3-A5F9-71E9E70B3D74}" type="datetime1">
              <a:rPr lang="de-DE" smtClean="0"/>
              <a:t>24.07.2024</a:t>
            </a:fld>
            <a:endParaRPr lang="en-US" dirty="0"/>
          </a:p>
        </p:txBody>
      </p:sp>
      <p:cxnSp>
        <p:nvCxnSpPr>
          <p:cNvPr id="25" name="Gerader Verbinder 24"/>
          <p:cNvCxnSpPr/>
          <p:nvPr/>
        </p:nvCxnSpPr>
        <p:spPr>
          <a:xfrm>
            <a:off x="4740922" y="2162433"/>
            <a:ext cx="628217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499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2" name="Titel 1">
            <a:extLst>
              <a:ext uri="{FF2B5EF4-FFF2-40B4-BE49-F238E27FC236}">
                <a16:creationId xmlns:a16="http://schemas.microsoft.com/office/drawing/2014/main" xmlns="" id="{FDE76E39-1E24-954D-BC2B-4383D0F91329}"/>
              </a:ext>
            </a:extLst>
          </p:cNvPr>
          <p:cNvSpPr>
            <a:spLocks noGrp="1"/>
          </p:cNvSpPr>
          <p:nvPr>
            <p:ph type="title" idx="4294967295"/>
          </p:nvPr>
        </p:nvSpPr>
        <p:spPr>
          <a:xfrm>
            <a:off x="2909455" y="982663"/>
            <a:ext cx="8405467" cy="1303337"/>
          </a:xfrm>
          <a:prstGeom prst="rect">
            <a:avLst/>
          </a:prstGeom>
        </p:spPr>
        <p:txBody>
          <a:bodyPr>
            <a:normAutofit fontScale="90000"/>
          </a:bodyPr>
          <a:lstStyle/>
          <a:p>
            <a:r>
              <a:rPr lang="de-DE" dirty="0">
                <a:solidFill>
                  <a:srgbClr val="626262"/>
                </a:solidFill>
              </a:rPr>
              <a:t>Skripte, Präsentationen und Unterlagen</a:t>
            </a:r>
          </a:p>
        </p:txBody>
      </p:sp>
      <p:graphicFrame>
        <p:nvGraphicFramePr>
          <p:cNvPr id="28" name="Inhaltsplatzhalter 2">
            <a:extLst>
              <a:ext uri="{FF2B5EF4-FFF2-40B4-BE49-F238E27FC236}">
                <a16:creationId xmlns:a16="http://schemas.microsoft.com/office/drawing/2014/main" xmlns="" id="{1143D473-D56B-CD54-F477-5950246AB9FF}"/>
              </a:ext>
            </a:extLst>
          </p:cNvPr>
          <p:cNvGraphicFramePr>
            <a:graphicFrameLocks noGrp="1"/>
          </p:cNvGraphicFramePr>
          <p:nvPr>
            <p:ph idx="4294967295"/>
            <p:extLst>
              <p:ext uri="{D42A27DB-BD31-4B8C-83A1-F6EECF244321}">
                <p14:modId xmlns:p14="http://schemas.microsoft.com/office/powerpoint/2010/main" val="543745000"/>
              </p:ext>
            </p:extLst>
          </p:nvPr>
        </p:nvGraphicFramePr>
        <p:xfrm>
          <a:off x="3877518" y="2557463"/>
          <a:ext cx="7437403" cy="331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5" name="Gerader Verbinder 24"/>
          <p:cNvCxnSpPr/>
          <p:nvPr/>
        </p:nvCxnSpPr>
        <p:spPr>
          <a:xfrm>
            <a:off x="3086100" y="2162433"/>
            <a:ext cx="7975095"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Grafik 23" descr="Lehrer Silhouette">
            <a:extLst>
              <a:ext uri="{FF2B5EF4-FFF2-40B4-BE49-F238E27FC236}">
                <a16:creationId xmlns:a16="http://schemas.microsoft.com/office/drawing/2014/main" xmlns="" id="{C0BBE67F-07B1-F747-B934-99316C9709C3}"/>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728812" y="2384584"/>
            <a:ext cx="2818953" cy="2818953"/>
          </a:xfrm>
          <a:prstGeom prst="rect">
            <a:avLst/>
          </a:prstGeom>
        </p:spPr>
      </p:pic>
    </p:spTree>
    <p:extLst>
      <p:ext uri="{BB962C8B-B14F-4D97-AF65-F5344CB8AC3E}">
        <p14:creationId xmlns:p14="http://schemas.microsoft.com/office/powerpoint/2010/main" val="3894362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38">
            <a:extLst>
              <a:ext uri="{FF2B5EF4-FFF2-40B4-BE49-F238E27FC236}">
                <a16:creationId xmlns:a16="http://schemas.microsoft.com/office/drawing/2014/main" xmlns="" id="{333F0879-3DA0-4CB8-B35E-A0AD425581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7" name="Rectangle 40">
            <a:extLst>
              <a:ext uri="{FF2B5EF4-FFF2-40B4-BE49-F238E27FC236}">
                <a16:creationId xmlns:a16="http://schemas.microsoft.com/office/drawing/2014/main" xmlns="" id="{324D2183-F388-476E-92A9-D6639D69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243462E7-1698-4B21-BE89-AEFAC7C2FE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2" name="Titel 1">
            <a:extLst>
              <a:ext uri="{FF2B5EF4-FFF2-40B4-BE49-F238E27FC236}">
                <a16:creationId xmlns:a16="http://schemas.microsoft.com/office/drawing/2014/main" xmlns="" id="{CAF660D5-C325-EE4C-AC82-CF5793506C4C}"/>
              </a:ext>
            </a:extLst>
          </p:cNvPr>
          <p:cNvSpPr>
            <a:spLocks noGrp="1"/>
          </p:cNvSpPr>
          <p:nvPr>
            <p:ph type="title"/>
          </p:nvPr>
        </p:nvSpPr>
        <p:spPr>
          <a:xfrm>
            <a:off x="929140" y="972766"/>
            <a:ext cx="2835464" cy="1254868"/>
          </a:xfrm>
        </p:spPr>
        <p:txBody>
          <a:bodyPr anchor="b">
            <a:normAutofit/>
          </a:bodyPr>
          <a:lstStyle/>
          <a:p>
            <a:r>
              <a:rPr lang="de-DE" sz="2800">
                <a:solidFill>
                  <a:srgbClr val="262626"/>
                </a:solidFill>
              </a:rPr>
              <a:t>Lerntagebücher</a:t>
            </a:r>
          </a:p>
        </p:txBody>
      </p:sp>
      <p:sp>
        <p:nvSpPr>
          <p:cNvPr id="3" name="Inhaltsplatzhalter 2">
            <a:extLst>
              <a:ext uri="{FF2B5EF4-FFF2-40B4-BE49-F238E27FC236}">
                <a16:creationId xmlns:a16="http://schemas.microsoft.com/office/drawing/2014/main" xmlns="" id="{C2B7A413-22E1-7748-97B5-709AB44BDFB0}"/>
              </a:ext>
            </a:extLst>
          </p:cNvPr>
          <p:cNvSpPr>
            <a:spLocks noGrp="1"/>
          </p:cNvSpPr>
          <p:nvPr>
            <p:ph idx="1"/>
          </p:nvPr>
        </p:nvSpPr>
        <p:spPr>
          <a:xfrm>
            <a:off x="929141" y="2430471"/>
            <a:ext cx="2835464" cy="3552039"/>
          </a:xfrm>
        </p:spPr>
        <p:txBody>
          <a:bodyPr>
            <a:normAutofit/>
          </a:bodyPr>
          <a:lstStyle/>
          <a:p>
            <a:pPr marL="354013" indent="-354013">
              <a:buFont typeface="Wingdings" pitchFamily="2" charset="2"/>
              <a:buChar char="ü"/>
            </a:pPr>
            <a:endParaRPr lang="de-DE" sz="1800">
              <a:solidFill>
                <a:srgbClr val="262626"/>
              </a:solidFill>
            </a:endParaRPr>
          </a:p>
          <a:p>
            <a:pPr marL="354013" indent="-354013">
              <a:buFont typeface="Wingdings" pitchFamily="2" charset="2"/>
              <a:buChar char="ü"/>
            </a:pPr>
            <a:r>
              <a:rPr lang="de-DE" sz="1800">
                <a:solidFill>
                  <a:srgbClr val="262626"/>
                </a:solidFill>
              </a:rPr>
              <a:t>Die Vorlage: War als Anhang in der Startermail gestern &amp; befindet sich zudem in Ihrer Cloud (inklusive Anleitung zum Ausfüllen)</a:t>
            </a:r>
          </a:p>
        </p:txBody>
      </p:sp>
      <p:sp useBgFill="1">
        <p:nvSpPr>
          <p:cNvPr id="45" name="Rectangle 44">
            <a:extLst>
              <a:ext uri="{FF2B5EF4-FFF2-40B4-BE49-F238E27FC236}">
                <a16:creationId xmlns:a16="http://schemas.microsoft.com/office/drawing/2014/main" xmlns="" id="{6C22FCAC-D7EC-4A52-B153-FF761E223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Ein Bild, das Text, Quittung, Screenshot, Reihe enthält.&#10;&#10;Automatisch generierte Beschreibung">
            <a:extLst>
              <a:ext uri="{FF2B5EF4-FFF2-40B4-BE49-F238E27FC236}">
                <a16:creationId xmlns:a16="http://schemas.microsoft.com/office/drawing/2014/main" xmlns="" id="{0AAD6735-0A62-4339-945A-3479303487F2}"/>
              </a:ext>
            </a:extLst>
          </p:cNvPr>
          <p:cNvPicPr>
            <a:picLocks noChangeAspect="1"/>
          </p:cNvPicPr>
          <p:nvPr/>
        </p:nvPicPr>
        <p:blipFill>
          <a:blip r:embed="rId3"/>
          <a:stretch>
            <a:fillRect/>
          </a:stretch>
        </p:blipFill>
        <p:spPr>
          <a:xfrm>
            <a:off x="5088474" y="1531995"/>
            <a:ext cx="6943241" cy="3315396"/>
          </a:xfrm>
          <a:prstGeom prst="rect">
            <a:avLst/>
          </a:prstGeom>
        </p:spPr>
      </p:pic>
      <p:sp>
        <p:nvSpPr>
          <p:cNvPr id="8" name="Datumsplatzhalter 1"/>
          <p:cNvSpPr>
            <a:spLocks noGrp="1"/>
          </p:cNvSpPr>
          <p:nvPr>
            <p:ph type="dt" sz="half" idx="10"/>
          </p:nvPr>
        </p:nvSpPr>
        <p:spPr>
          <a:xfrm>
            <a:off x="9373230" y="6379383"/>
            <a:ext cx="1600200" cy="279400"/>
          </a:xfrm>
        </p:spPr>
        <p:txBody>
          <a:bodyPr>
            <a:normAutofit/>
          </a:bodyPr>
          <a:lstStyle/>
          <a:p>
            <a:pPr>
              <a:spcAft>
                <a:spcPts val="600"/>
              </a:spcAft>
            </a:pPr>
            <a:fld id="{9818991D-D970-44D3-A5F9-71E9E70B3D74}" type="datetime1">
              <a:rPr lang="de-DE" smtClean="0"/>
              <a:pPr>
                <a:spcAft>
                  <a:spcPts val="600"/>
                </a:spcAft>
              </a:pPr>
              <a:t>24.07.2024</a:t>
            </a:fld>
            <a:endParaRPr lang="en-US"/>
          </a:p>
        </p:txBody>
      </p:sp>
      <p:sp>
        <p:nvSpPr>
          <p:cNvPr id="6" name="Textfeld 5">
            <a:extLst>
              <a:ext uri="{FF2B5EF4-FFF2-40B4-BE49-F238E27FC236}">
                <a16:creationId xmlns:a16="http://schemas.microsoft.com/office/drawing/2014/main" xmlns="" id="{F100945A-518D-EF48-A4C6-D29124707E13}"/>
              </a:ext>
            </a:extLst>
          </p:cNvPr>
          <p:cNvSpPr txBox="1"/>
          <p:nvPr/>
        </p:nvSpPr>
        <p:spPr>
          <a:xfrm>
            <a:off x="3050498" y="3248081"/>
            <a:ext cx="6100996" cy="369332"/>
          </a:xfrm>
          <a:prstGeom prst="rect">
            <a:avLst/>
          </a:prstGeom>
          <a:noFill/>
        </p:spPr>
        <p:txBody>
          <a:bodyPr wrap="square">
            <a:spAutoFit/>
          </a:bodyPr>
          <a:lstStyle/>
          <a:p>
            <a:endParaRPr lang="de-DE" dirty="0"/>
          </a:p>
        </p:txBody>
      </p:sp>
    </p:spTree>
    <p:extLst>
      <p:ext uri="{BB962C8B-B14F-4D97-AF65-F5344CB8AC3E}">
        <p14:creationId xmlns:p14="http://schemas.microsoft.com/office/powerpoint/2010/main" val="3716816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xmlns="" id="{CAF660D5-C325-EE4C-AC82-CF5793506C4C}"/>
              </a:ext>
            </a:extLst>
          </p:cNvPr>
          <p:cNvSpPr>
            <a:spLocks noGrp="1"/>
          </p:cNvSpPr>
          <p:nvPr>
            <p:ph type="title"/>
          </p:nvPr>
        </p:nvSpPr>
        <p:spPr/>
        <p:txBody>
          <a:bodyPr/>
          <a:lstStyle/>
          <a:p>
            <a:r>
              <a:rPr lang="de-DE" dirty="0"/>
              <a:t>Lerntagebücher (LTB)</a:t>
            </a:r>
          </a:p>
        </p:txBody>
      </p:sp>
      <p:sp>
        <p:nvSpPr>
          <p:cNvPr id="3" name="Textplatzhalter 2">
            <a:extLst>
              <a:ext uri="{FF2B5EF4-FFF2-40B4-BE49-F238E27FC236}">
                <a16:creationId xmlns:a16="http://schemas.microsoft.com/office/drawing/2014/main" xmlns="" id="{25F23A56-B120-E4F7-3D2F-5005A27AE6A2}"/>
              </a:ext>
            </a:extLst>
          </p:cNvPr>
          <p:cNvSpPr>
            <a:spLocks noGrp="1"/>
          </p:cNvSpPr>
          <p:nvPr>
            <p:ph type="body" idx="1"/>
          </p:nvPr>
        </p:nvSpPr>
        <p:spPr>
          <a:xfrm>
            <a:off x="1268027" y="2320914"/>
            <a:ext cx="4718304" cy="576262"/>
          </a:xfrm>
        </p:spPr>
        <p:txBody>
          <a:bodyPr/>
          <a:lstStyle/>
          <a:p>
            <a:r>
              <a:rPr lang="de-DE" dirty="0"/>
              <a:t>Administrative Hinweise</a:t>
            </a:r>
          </a:p>
        </p:txBody>
      </p:sp>
      <p:graphicFrame>
        <p:nvGraphicFramePr>
          <p:cNvPr id="14" name="Inhaltsplatzhalter 8">
            <a:extLst>
              <a:ext uri="{FF2B5EF4-FFF2-40B4-BE49-F238E27FC236}">
                <a16:creationId xmlns:a16="http://schemas.microsoft.com/office/drawing/2014/main" xmlns="" id="{5F4EC82E-781B-5D42-66BB-A0304BD4D95D}"/>
              </a:ext>
            </a:extLst>
          </p:cNvPr>
          <p:cNvGraphicFramePr>
            <a:graphicFrameLocks noGrp="1"/>
          </p:cNvGraphicFramePr>
          <p:nvPr>
            <p:ph sz="half" idx="2"/>
            <p:extLst>
              <p:ext uri="{D42A27DB-BD31-4B8C-83A1-F6EECF244321}">
                <p14:modId xmlns:p14="http://schemas.microsoft.com/office/powerpoint/2010/main" val="3149649571"/>
              </p:ext>
            </p:extLst>
          </p:nvPr>
        </p:nvGraphicFramePr>
        <p:xfrm>
          <a:off x="1109666" y="2779399"/>
          <a:ext cx="4837755" cy="3757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xmlns="" id="{863F0469-FA44-0EC8-678F-23965422D286}"/>
              </a:ext>
            </a:extLst>
          </p:cNvPr>
          <p:cNvSpPr>
            <a:spLocks noGrp="1"/>
          </p:cNvSpPr>
          <p:nvPr>
            <p:ph type="body" sz="quarter" idx="3"/>
          </p:nvPr>
        </p:nvSpPr>
        <p:spPr>
          <a:xfrm>
            <a:off x="6178294" y="2305222"/>
            <a:ext cx="4718304" cy="576262"/>
          </a:xfrm>
        </p:spPr>
        <p:txBody>
          <a:bodyPr/>
          <a:lstStyle/>
          <a:p>
            <a:r>
              <a:rPr lang="de-DE" dirty="0"/>
              <a:t>Inhaltliche Hinweise</a:t>
            </a:r>
          </a:p>
        </p:txBody>
      </p:sp>
      <p:sp>
        <p:nvSpPr>
          <p:cNvPr id="8" name="Datumsplatzhalter 1"/>
          <p:cNvSpPr>
            <a:spLocks noGrp="1"/>
          </p:cNvSpPr>
          <p:nvPr>
            <p:ph type="dt" sz="half" idx="10"/>
          </p:nvPr>
        </p:nvSpPr>
        <p:spPr/>
        <p:txBody>
          <a:bodyPr/>
          <a:lstStyle/>
          <a:p>
            <a:fld id="{9818991D-D970-44D3-A5F9-71E9E70B3D74}" type="datetime1">
              <a:rPr lang="de-DE" smtClean="0"/>
              <a:t>24.07.2024</a:t>
            </a:fld>
            <a:endParaRPr lang="en-US" dirty="0"/>
          </a:p>
        </p:txBody>
      </p:sp>
      <p:graphicFrame>
        <p:nvGraphicFramePr>
          <p:cNvPr id="11" name="Inhaltsplatzhalter 8">
            <a:extLst>
              <a:ext uri="{FF2B5EF4-FFF2-40B4-BE49-F238E27FC236}">
                <a16:creationId xmlns:a16="http://schemas.microsoft.com/office/drawing/2014/main" xmlns="" id="{08993A64-A0E6-F220-1CAF-A08527F440F3}"/>
              </a:ext>
            </a:extLst>
          </p:cNvPr>
          <p:cNvGraphicFramePr>
            <a:graphicFrameLocks/>
          </p:cNvGraphicFramePr>
          <p:nvPr>
            <p:extLst>
              <p:ext uri="{D42A27DB-BD31-4B8C-83A1-F6EECF244321}">
                <p14:modId xmlns:p14="http://schemas.microsoft.com/office/powerpoint/2010/main" val="4003489204"/>
              </p:ext>
            </p:extLst>
          </p:nvPr>
        </p:nvGraphicFramePr>
        <p:xfrm>
          <a:off x="6205670" y="3070226"/>
          <a:ext cx="5046837" cy="27274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73032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1"/>
          <p:cNvSpPr>
            <a:spLocks noGrp="1"/>
          </p:cNvSpPr>
          <p:nvPr>
            <p:ph type="dt" sz="half" idx="10"/>
          </p:nvPr>
        </p:nvSpPr>
        <p:spPr/>
        <p:txBody>
          <a:bodyPr/>
          <a:lstStyle/>
          <a:p>
            <a:fld id="{9818991D-D970-44D3-A5F9-71E9E70B3D74}" type="datetime1">
              <a:rPr lang="de-DE" smtClean="0"/>
              <a:t>24.07.2024</a:t>
            </a:fld>
            <a:endParaRPr lang="en-US" dirty="0"/>
          </a:p>
        </p:txBody>
      </p:sp>
      <p:sp>
        <p:nvSpPr>
          <p:cNvPr id="13" name="Titel 1">
            <a:extLst>
              <a:ext uri="{FF2B5EF4-FFF2-40B4-BE49-F238E27FC236}">
                <a16:creationId xmlns:a16="http://schemas.microsoft.com/office/drawing/2014/main" xmlns="" id="{65ADA24E-CD24-B845-B6AD-C7B3C89F148D}"/>
              </a:ext>
            </a:extLst>
          </p:cNvPr>
          <p:cNvSpPr>
            <a:spLocks noGrp="1"/>
          </p:cNvSpPr>
          <p:nvPr>
            <p:ph type="title"/>
          </p:nvPr>
        </p:nvSpPr>
        <p:spPr>
          <a:xfrm>
            <a:off x="1295402" y="894580"/>
            <a:ext cx="9601196" cy="1303867"/>
          </a:xfrm>
        </p:spPr>
        <p:txBody>
          <a:bodyPr>
            <a:normAutofit/>
          </a:bodyPr>
          <a:lstStyle/>
          <a:p>
            <a:pPr>
              <a:lnSpc>
                <a:spcPct val="90000"/>
              </a:lnSpc>
            </a:pPr>
            <a:r>
              <a:rPr lang="de-DE" dirty="0"/>
              <a:t>Haus- und Prüfungsordnung: Leistungsnachweise</a:t>
            </a:r>
          </a:p>
        </p:txBody>
      </p:sp>
      <p:graphicFrame>
        <p:nvGraphicFramePr>
          <p:cNvPr id="15" name="Inhaltsplatzhalter 2">
            <a:extLst>
              <a:ext uri="{FF2B5EF4-FFF2-40B4-BE49-F238E27FC236}">
                <a16:creationId xmlns:a16="http://schemas.microsoft.com/office/drawing/2014/main" xmlns="" id="{76599C75-24EB-94CE-ABEF-586EF1B00C90}"/>
              </a:ext>
            </a:extLst>
          </p:cNvPr>
          <p:cNvGraphicFramePr>
            <a:graphicFrameLocks noGrp="1"/>
          </p:cNvGraphicFramePr>
          <p:nvPr>
            <p:ph idx="1"/>
            <p:extLst>
              <p:ext uri="{D42A27DB-BD31-4B8C-83A1-F6EECF244321}">
                <p14:modId xmlns:p14="http://schemas.microsoft.com/office/powerpoint/2010/main" val="2263761933"/>
              </p:ext>
            </p:extLst>
          </p:nvPr>
        </p:nvGraphicFramePr>
        <p:xfrm>
          <a:off x="599608" y="2173574"/>
          <a:ext cx="10972800" cy="4332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0682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499906" y="1249310"/>
            <a:ext cx="3172402" cy="4440605"/>
          </a:xfrm>
          <a:prstGeom prst="rect">
            <a:avLst/>
          </a:prstGeom>
          <a:solidFill>
            <a:schemeClr val="bg1"/>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7999167" y="1251279"/>
            <a:ext cx="3172402" cy="4440605"/>
          </a:xfrm>
          <a:prstGeom prst="rect">
            <a:avLst/>
          </a:prstGeom>
          <a:solidFill>
            <a:schemeClr val="bg1"/>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978624" y="1251279"/>
            <a:ext cx="3172402" cy="4440605"/>
          </a:xfrm>
          <a:prstGeom prst="rect">
            <a:avLst/>
          </a:prstGeom>
          <a:solidFill>
            <a:schemeClr val="bg1"/>
          </a:solidFill>
          <a:ln>
            <a:solidFill>
              <a:srgbClr val="626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9" name="Grafik 8" descr="Ein Bild, das Tisch enthält.&#10;&#10;Automatisch generierte Beschreibung">
            <a:extLst>
              <a:ext uri="{FF2B5EF4-FFF2-40B4-BE49-F238E27FC236}">
                <a16:creationId xmlns:a16="http://schemas.microsoft.com/office/drawing/2014/main" xmlns="" id="{04BD3016-8A21-364B-B3F4-ED8202CC6DF8}"/>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1161694" y="1328744"/>
            <a:ext cx="2802071" cy="4294361"/>
          </a:xfrm>
          <a:prstGeom prst="rect">
            <a:avLst/>
          </a:prstGeom>
        </p:spPr>
      </p:pic>
      <p:pic>
        <p:nvPicPr>
          <p:cNvPr id="10" name="Inhaltsplatzhalter 8" descr="Ein Bild, das Text enthält.&#10;&#10;Automatisch generierte Beschreibung">
            <a:extLst>
              <a:ext uri="{FF2B5EF4-FFF2-40B4-BE49-F238E27FC236}">
                <a16:creationId xmlns:a16="http://schemas.microsoft.com/office/drawing/2014/main" xmlns="" id="{58AB5440-9BFF-B74C-8600-26582DFAFE5E}"/>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4667807" y="1600741"/>
            <a:ext cx="2865629" cy="3833617"/>
          </a:xfrm>
          <a:prstGeom prst="rect">
            <a:avLst/>
          </a:prstGeom>
        </p:spPr>
      </p:pic>
      <p:pic>
        <p:nvPicPr>
          <p:cNvPr id="11" name="Grafik 10">
            <a:extLst>
              <a:ext uri="{FF2B5EF4-FFF2-40B4-BE49-F238E27FC236}">
                <a16:creationId xmlns:a16="http://schemas.microsoft.com/office/drawing/2014/main" xmlns="" id="{A3EE5D81-2641-C343-AFB5-A5A9F7291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5561" y="1586919"/>
            <a:ext cx="2865629" cy="3770565"/>
          </a:xfrm>
          <a:prstGeom prst="rect">
            <a:avLst/>
          </a:prstGeom>
        </p:spPr>
      </p:pic>
    </p:spTree>
    <p:extLst>
      <p:ext uri="{BB962C8B-B14F-4D97-AF65-F5344CB8AC3E}">
        <p14:creationId xmlns:p14="http://schemas.microsoft.com/office/powerpoint/2010/main" val="2026641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7DB66C-CA85-48F8-BEDF-0452BDCDFC46}"/>
              </a:ext>
            </a:extLst>
          </p:cNvPr>
          <p:cNvSpPr>
            <a:spLocks noGrp="1"/>
          </p:cNvSpPr>
          <p:nvPr>
            <p:ph type="title"/>
          </p:nvPr>
        </p:nvSpPr>
        <p:spPr/>
        <p:txBody>
          <a:bodyPr>
            <a:normAutofit fontScale="90000"/>
          </a:bodyPr>
          <a:lstStyle/>
          <a:p>
            <a:r>
              <a:rPr lang="de-DE" dirty="0"/>
              <a:t>Kursformate &amp; didaktische Besonderheiten</a:t>
            </a:r>
          </a:p>
        </p:txBody>
      </p:sp>
      <p:sp>
        <p:nvSpPr>
          <p:cNvPr id="3" name="Textplatzhalter 2">
            <a:extLst>
              <a:ext uri="{FF2B5EF4-FFF2-40B4-BE49-F238E27FC236}">
                <a16:creationId xmlns:a16="http://schemas.microsoft.com/office/drawing/2014/main" xmlns="" id="{F2BD1BE5-991E-419A-8C62-FF2A89494831}"/>
              </a:ext>
            </a:extLst>
          </p:cNvPr>
          <p:cNvSpPr>
            <a:spLocks noGrp="1"/>
          </p:cNvSpPr>
          <p:nvPr>
            <p:ph type="body" idx="1"/>
          </p:nvPr>
        </p:nvSpPr>
        <p:spPr>
          <a:xfrm>
            <a:off x="1295400" y="2483708"/>
            <a:ext cx="4718304" cy="1028880"/>
          </a:xfrm>
        </p:spPr>
        <p:txBody>
          <a:bodyPr/>
          <a:lstStyle/>
          <a:p>
            <a:r>
              <a:rPr lang="de-DE" dirty="0"/>
              <a:t>Chronologisches und in sich geschlossenes Format	</a:t>
            </a:r>
          </a:p>
        </p:txBody>
      </p:sp>
      <p:sp>
        <p:nvSpPr>
          <p:cNvPr id="4" name="Inhaltsplatzhalter 3">
            <a:extLst>
              <a:ext uri="{FF2B5EF4-FFF2-40B4-BE49-F238E27FC236}">
                <a16:creationId xmlns:a16="http://schemas.microsoft.com/office/drawing/2014/main" xmlns="" id="{35B60502-512F-4E73-8A04-AB315326CD3A}"/>
              </a:ext>
            </a:extLst>
          </p:cNvPr>
          <p:cNvSpPr>
            <a:spLocks noGrp="1"/>
          </p:cNvSpPr>
          <p:nvPr>
            <p:ph sz="half" idx="2"/>
          </p:nvPr>
        </p:nvSpPr>
        <p:spPr>
          <a:xfrm>
            <a:off x="1295400" y="3671526"/>
            <a:ext cx="4718304" cy="2297569"/>
          </a:xfrm>
        </p:spPr>
        <p:txBody>
          <a:bodyPr>
            <a:normAutofit lnSpcReduction="10000"/>
          </a:bodyPr>
          <a:lstStyle/>
          <a:p>
            <a:pPr>
              <a:spcBef>
                <a:spcPts val="0"/>
              </a:spcBef>
            </a:pPr>
            <a:r>
              <a:rPr lang="de-DE" sz="2000" dirty="0"/>
              <a:t>Dies betrifft insbesondere den Bereich Fach- und Führungskräfte und Bildungsziele aus dem Bereich Medien</a:t>
            </a:r>
          </a:p>
          <a:p>
            <a:pPr>
              <a:spcBef>
                <a:spcPts val="0"/>
              </a:spcBef>
            </a:pPr>
            <a:r>
              <a:rPr lang="de-DE" sz="2000" dirty="0"/>
              <a:t>Termingebunden</a:t>
            </a:r>
          </a:p>
          <a:p>
            <a:pPr>
              <a:spcBef>
                <a:spcPts val="0"/>
              </a:spcBef>
            </a:pPr>
            <a:r>
              <a:rPr lang="de-DE" sz="2000" dirty="0"/>
              <a:t>Gleiche Teilnehmer:innen pro Modul</a:t>
            </a:r>
          </a:p>
          <a:p>
            <a:pPr>
              <a:spcBef>
                <a:spcPts val="0"/>
              </a:spcBef>
            </a:pPr>
            <a:r>
              <a:rPr lang="de-DE" sz="2000" dirty="0"/>
              <a:t>Vorlesung und Übung gehen ineinander über</a:t>
            </a:r>
          </a:p>
        </p:txBody>
      </p:sp>
      <p:sp>
        <p:nvSpPr>
          <p:cNvPr id="5" name="Textplatzhalter 4">
            <a:extLst>
              <a:ext uri="{FF2B5EF4-FFF2-40B4-BE49-F238E27FC236}">
                <a16:creationId xmlns:a16="http://schemas.microsoft.com/office/drawing/2014/main" xmlns="" id="{F01BC363-0A16-402A-AEBA-DD5F212A6C7A}"/>
              </a:ext>
            </a:extLst>
          </p:cNvPr>
          <p:cNvSpPr>
            <a:spLocks noGrp="1"/>
          </p:cNvSpPr>
          <p:nvPr>
            <p:ph type="body" sz="quarter" idx="3"/>
          </p:nvPr>
        </p:nvSpPr>
        <p:spPr>
          <a:xfrm>
            <a:off x="6180670" y="2483708"/>
            <a:ext cx="4718304" cy="1028880"/>
          </a:xfrm>
        </p:spPr>
        <p:txBody>
          <a:bodyPr/>
          <a:lstStyle/>
          <a:p>
            <a:r>
              <a:rPr lang="de-DE" dirty="0"/>
              <a:t>Format „Offene Werkstatt“ mit wöchentlichem Start</a:t>
            </a:r>
          </a:p>
        </p:txBody>
      </p:sp>
      <p:sp>
        <p:nvSpPr>
          <p:cNvPr id="6" name="Inhaltsplatzhalter 5">
            <a:extLst>
              <a:ext uri="{FF2B5EF4-FFF2-40B4-BE49-F238E27FC236}">
                <a16:creationId xmlns:a16="http://schemas.microsoft.com/office/drawing/2014/main" xmlns="" id="{05291AB6-05A3-4B37-9AF2-55D1C4884A34}"/>
              </a:ext>
            </a:extLst>
          </p:cNvPr>
          <p:cNvSpPr>
            <a:spLocks noGrp="1"/>
          </p:cNvSpPr>
          <p:nvPr>
            <p:ph sz="quarter" idx="4"/>
          </p:nvPr>
        </p:nvSpPr>
        <p:spPr>
          <a:xfrm>
            <a:off x="6180670" y="3671527"/>
            <a:ext cx="4718304" cy="2309144"/>
          </a:xfrm>
        </p:spPr>
        <p:txBody>
          <a:bodyPr>
            <a:normAutofit lnSpcReduction="10000"/>
          </a:bodyPr>
          <a:lstStyle/>
          <a:p>
            <a:r>
              <a:rPr lang="de-DE" sz="2000" dirty="0"/>
              <a:t>Dies betrifft insbesondere Weiterbildungen aus dem Bereich Gesundheit sowie Kaufmännisch und Medien</a:t>
            </a:r>
          </a:p>
          <a:p>
            <a:r>
              <a:rPr lang="de-DE" sz="2000" dirty="0"/>
              <a:t>Mehr selbstständiges Lernen und technisches Arbeiten an Projekten (z. B. bei E-Commerce, Web- oder Printdesign)</a:t>
            </a:r>
          </a:p>
        </p:txBody>
      </p:sp>
      <p:sp>
        <p:nvSpPr>
          <p:cNvPr id="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3173593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2" name="Titel 1">
            <a:extLst>
              <a:ext uri="{FF2B5EF4-FFF2-40B4-BE49-F238E27FC236}">
                <a16:creationId xmlns:a16="http://schemas.microsoft.com/office/drawing/2014/main" xmlns="" id="{B526124F-109A-C345-8959-34C2533A1B98}"/>
              </a:ext>
            </a:extLst>
          </p:cNvPr>
          <p:cNvSpPr>
            <a:spLocks noGrp="1"/>
          </p:cNvSpPr>
          <p:nvPr>
            <p:ph type="title" idx="4294967295"/>
          </p:nvPr>
        </p:nvSpPr>
        <p:spPr>
          <a:xfrm>
            <a:off x="821094" y="1098550"/>
            <a:ext cx="3657600" cy="4794250"/>
          </a:xfrm>
          <a:prstGeom prst="rect">
            <a:avLst/>
          </a:prstGeom>
        </p:spPr>
        <p:txBody>
          <a:bodyPr>
            <a:normAutofit/>
          </a:bodyPr>
          <a:lstStyle/>
          <a:p>
            <a:pPr>
              <a:lnSpc>
                <a:spcPct val="90000"/>
              </a:lnSpc>
            </a:pPr>
            <a:r>
              <a:rPr lang="de-DE" sz="3400" dirty="0">
                <a:solidFill>
                  <a:srgbClr val="626262"/>
                </a:solidFill>
              </a:rPr>
              <a:t>Potenzieller Einstieg </a:t>
            </a:r>
            <a:br>
              <a:rPr lang="de-DE" sz="3400" dirty="0">
                <a:solidFill>
                  <a:srgbClr val="626262"/>
                </a:solidFill>
              </a:rPr>
            </a:br>
            <a:r>
              <a:rPr lang="de-DE" sz="3400" dirty="0">
                <a:solidFill>
                  <a:srgbClr val="626262"/>
                </a:solidFill>
              </a:rPr>
              <a:t>am Montag </a:t>
            </a:r>
            <a:br>
              <a:rPr lang="de-DE" sz="3400" dirty="0">
                <a:solidFill>
                  <a:srgbClr val="626262"/>
                </a:solidFill>
              </a:rPr>
            </a:br>
            <a:r>
              <a:rPr lang="de-DE" sz="3400" dirty="0">
                <a:solidFill>
                  <a:srgbClr val="626262"/>
                </a:solidFill>
              </a:rPr>
              <a:t>im Format </a:t>
            </a:r>
            <a:br>
              <a:rPr lang="de-DE" sz="3400" dirty="0">
                <a:solidFill>
                  <a:srgbClr val="626262"/>
                </a:solidFill>
              </a:rPr>
            </a:br>
            <a:r>
              <a:rPr lang="de-DE" sz="3400" dirty="0">
                <a:solidFill>
                  <a:srgbClr val="626262"/>
                </a:solidFill>
              </a:rPr>
              <a:t>„Offene Werkstatt“</a:t>
            </a:r>
          </a:p>
        </p:txBody>
      </p:sp>
      <p:grpSp>
        <p:nvGrpSpPr>
          <p:cNvPr id="3" name="Gruppieren 2"/>
          <p:cNvGrpSpPr/>
          <p:nvPr/>
        </p:nvGrpSpPr>
        <p:grpSpPr>
          <a:xfrm>
            <a:off x="4795752" y="781624"/>
            <a:ext cx="6359388" cy="5396755"/>
            <a:chOff x="4647469" y="781624"/>
            <a:chExt cx="6623368" cy="5396755"/>
          </a:xfrm>
        </p:grpSpPr>
        <p:sp>
          <p:nvSpPr>
            <p:cNvPr id="4" name="Gerader Verbinder 3"/>
            <p:cNvSpPr/>
            <p:nvPr/>
          </p:nvSpPr>
          <p:spPr>
            <a:xfrm>
              <a:off x="4647469" y="781624"/>
              <a:ext cx="6510680" cy="0"/>
            </a:xfrm>
            <a:prstGeom prst="line">
              <a:avLst/>
            </a:prstGeom>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de-DE"/>
            </a:p>
          </p:txBody>
        </p:sp>
        <p:sp>
          <p:nvSpPr>
            <p:cNvPr id="5" name="Freihandform 4"/>
            <p:cNvSpPr/>
            <p:nvPr/>
          </p:nvSpPr>
          <p:spPr>
            <a:xfrm>
              <a:off x="4647469" y="781624"/>
              <a:ext cx="6510680" cy="838769"/>
            </a:xfrm>
            <a:custGeom>
              <a:avLst/>
              <a:gdLst>
                <a:gd name="connsiteX0" fmla="*/ 0 w 6510680"/>
                <a:gd name="connsiteY0" fmla="*/ 0 h 838769"/>
                <a:gd name="connsiteX1" fmla="*/ 6510680 w 6510680"/>
                <a:gd name="connsiteY1" fmla="*/ 0 h 838769"/>
                <a:gd name="connsiteX2" fmla="*/ 6510680 w 6510680"/>
                <a:gd name="connsiteY2" fmla="*/ 838769 h 838769"/>
                <a:gd name="connsiteX3" fmla="*/ 0 w 6510680"/>
                <a:gd name="connsiteY3" fmla="*/ 838769 h 838769"/>
                <a:gd name="connsiteX4" fmla="*/ 0 w 6510680"/>
                <a:gd name="connsiteY4" fmla="*/ 0 h 83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0680" h="838769">
                  <a:moveTo>
                    <a:pt x="0" y="0"/>
                  </a:moveTo>
                  <a:lnTo>
                    <a:pt x="6510680" y="0"/>
                  </a:lnTo>
                  <a:lnTo>
                    <a:pt x="6510680" y="838769"/>
                  </a:lnTo>
                  <a:lnTo>
                    <a:pt x="0" y="8387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tabLst>
                  <a:tab pos="271463" algn="l"/>
                </a:tabLst>
              </a:pPr>
              <a:r>
                <a:rPr lang="de-DE" sz="1800" kern="1200" dirty="0">
                  <a:solidFill>
                    <a:srgbClr val="626262"/>
                  </a:solidFill>
                  <a:latin typeface="Calibri" panose="020F0502020204030204" pitchFamily="34" charset="0"/>
                  <a:cs typeface="Calibri" panose="020F0502020204030204" pitchFamily="34" charset="0"/>
                </a:rPr>
                <a:t>1.	Montag: Sie loggen sich unter dem zugesandten Link ein.</a:t>
              </a:r>
              <a:endParaRPr lang="en-US" sz="1800" kern="1200" dirty="0">
                <a:solidFill>
                  <a:srgbClr val="626262"/>
                </a:solidFill>
                <a:latin typeface="Calibri" panose="020F0502020204030204" pitchFamily="34" charset="0"/>
                <a:cs typeface="Calibri" panose="020F0502020204030204" pitchFamily="34" charset="0"/>
              </a:endParaRPr>
            </a:p>
          </p:txBody>
        </p:sp>
        <p:sp>
          <p:nvSpPr>
            <p:cNvPr id="6" name="Gerader Verbinder 5"/>
            <p:cNvSpPr/>
            <p:nvPr/>
          </p:nvSpPr>
          <p:spPr>
            <a:xfrm>
              <a:off x="4647469" y="1533894"/>
              <a:ext cx="6510680" cy="0"/>
            </a:xfrm>
            <a:prstGeom prst="line">
              <a:avLst/>
            </a:pr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de-DE"/>
            </a:p>
          </p:txBody>
        </p:sp>
        <p:sp>
          <p:nvSpPr>
            <p:cNvPr id="7" name="Freihandform 6"/>
            <p:cNvSpPr/>
            <p:nvPr/>
          </p:nvSpPr>
          <p:spPr>
            <a:xfrm>
              <a:off x="4647469" y="1620393"/>
              <a:ext cx="6510680" cy="838769"/>
            </a:xfrm>
            <a:custGeom>
              <a:avLst/>
              <a:gdLst>
                <a:gd name="connsiteX0" fmla="*/ 0 w 6510680"/>
                <a:gd name="connsiteY0" fmla="*/ 0 h 838769"/>
                <a:gd name="connsiteX1" fmla="*/ 6510680 w 6510680"/>
                <a:gd name="connsiteY1" fmla="*/ 0 h 838769"/>
                <a:gd name="connsiteX2" fmla="*/ 6510680 w 6510680"/>
                <a:gd name="connsiteY2" fmla="*/ 838769 h 838769"/>
                <a:gd name="connsiteX3" fmla="*/ 0 w 6510680"/>
                <a:gd name="connsiteY3" fmla="*/ 838769 h 838769"/>
                <a:gd name="connsiteX4" fmla="*/ 0 w 6510680"/>
                <a:gd name="connsiteY4" fmla="*/ 0 h 83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0680" h="838769">
                  <a:moveTo>
                    <a:pt x="0" y="0"/>
                  </a:moveTo>
                  <a:lnTo>
                    <a:pt x="6510680" y="0"/>
                  </a:lnTo>
                  <a:lnTo>
                    <a:pt x="6510680" y="838769"/>
                  </a:lnTo>
                  <a:lnTo>
                    <a:pt x="0" y="8387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tabLst>
                  <a:tab pos="271463" algn="l"/>
                </a:tabLst>
              </a:pPr>
              <a:r>
                <a:rPr lang="de-DE" sz="1800" kern="1200" dirty="0">
                  <a:solidFill>
                    <a:srgbClr val="626262"/>
                  </a:solidFill>
                  <a:latin typeface="Calibri" panose="020F0502020204030204" pitchFamily="34" charset="0"/>
                  <a:cs typeface="Calibri" panose="020F0502020204030204" pitchFamily="34" charset="0"/>
                </a:rPr>
                <a:t>2.	Der:die </a:t>
              </a:r>
              <a:r>
                <a:rPr lang="de-DE" sz="1800" kern="1200" dirty="0" err="1">
                  <a:solidFill>
                    <a:srgbClr val="626262"/>
                  </a:solidFill>
                  <a:latin typeface="Calibri" panose="020F0502020204030204" pitchFamily="34" charset="0"/>
                  <a:cs typeface="Calibri" panose="020F0502020204030204" pitchFamily="34" charset="0"/>
                </a:rPr>
                <a:t>Dozent:in</a:t>
              </a:r>
              <a:r>
                <a:rPr lang="de-DE" sz="1800" kern="1200" dirty="0">
                  <a:solidFill>
                    <a:srgbClr val="626262"/>
                  </a:solidFill>
                  <a:latin typeface="Calibri" panose="020F0502020204030204" pitchFamily="34" charset="0"/>
                  <a:cs typeface="Calibri" panose="020F0502020204030204" pitchFamily="34" charset="0"/>
                </a:rPr>
                <a:t> weiß, welche Teilnehmer:innen neu starten 	und begrüßt Sie persönlich oder nimmt via Chat Kontakt auf.</a:t>
              </a:r>
              <a:endParaRPr lang="en-US" sz="1800" kern="1200" dirty="0">
                <a:solidFill>
                  <a:srgbClr val="626262"/>
                </a:solidFill>
                <a:latin typeface="Calibri" panose="020F0502020204030204" pitchFamily="34" charset="0"/>
                <a:cs typeface="Calibri" panose="020F0502020204030204" pitchFamily="34" charset="0"/>
              </a:endParaRPr>
            </a:p>
          </p:txBody>
        </p:sp>
        <p:sp>
          <p:nvSpPr>
            <p:cNvPr id="11" name="Gerader Verbinder 10"/>
            <p:cNvSpPr/>
            <p:nvPr/>
          </p:nvSpPr>
          <p:spPr>
            <a:xfrm>
              <a:off x="4647469" y="2459162"/>
              <a:ext cx="6510680" cy="0"/>
            </a:xfrm>
            <a:prstGeom prst="line">
              <a:avLst/>
            </a:pr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endParaRPr lang="de-DE"/>
            </a:p>
          </p:txBody>
        </p:sp>
        <p:sp>
          <p:nvSpPr>
            <p:cNvPr id="12" name="Freihandform 11"/>
            <p:cNvSpPr/>
            <p:nvPr/>
          </p:nvSpPr>
          <p:spPr>
            <a:xfrm>
              <a:off x="4647469" y="2459162"/>
              <a:ext cx="6504321" cy="1088890"/>
            </a:xfrm>
            <a:custGeom>
              <a:avLst/>
              <a:gdLst>
                <a:gd name="connsiteX0" fmla="*/ 0 w 6504321"/>
                <a:gd name="connsiteY0" fmla="*/ 0 h 1088890"/>
                <a:gd name="connsiteX1" fmla="*/ 6504321 w 6504321"/>
                <a:gd name="connsiteY1" fmla="*/ 0 h 1088890"/>
                <a:gd name="connsiteX2" fmla="*/ 6504321 w 6504321"/>
                <a:gd name="connsiteY2" fmla="*/ 1088890 h 1088890"/>
                <a:gd name="connsiteX3" fmla="*/ 0 w 6504321"/>
                <a:gd name="connsiteY3" fmla="*/ 1088890 h 1088890"/>
                <a:gd name="connsiteX4" fmla="*/ 0 w 6504321"/>
                <a:gd name="connsiteY4" fmla="*/ 0 h 1088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4321" h="1088890">
                  <a:moveTo>
                    <a:pt x="0" y="0"/>
                  </a:moveTo>
                  <a:lnTo>
                    <a:pt x="6504321" y="0"/>
                  </a:lnTo>
                  <a:lnTo>
                    <a:pt x="6504321" y="1088890"/>
                  </a:lnTo>
                  <a:lnTo>
                    <a:pt x="0" y="10888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tabLst>
                  <a:tab pos="271463" algn="l"/>
                </a:tabLst>
              </a:pPr>
              <a:r>
                <a:rPr lang="de-DE" sz="1800" kern="1200" dirty="0">
                  <a:solidFill>
                    <a:srgbClr val="626262"/>
                  </a:solidFill>
                  <a:latin typeface="Calibri" panose="020F0502020204030204" pitchFamily="34" charset="0"/>
                  <a:cs typeface="Calibri" panose="020F0502020204030204" pitchFamily="34" charset="0"/>
                </a:rPr>
                <a:t>3.	Es wird der Tages-/Wochenplan gezeigt, an dem Sie sich bitte 	orientieren und notieren, welche Vorlesungen pro Tag/Woche 	für Sie relevant sind.</a:t>
              </a:r>
            </a:p>
          </p:txBody>
        </p:sp>
        <p:sp>
          <p:nvSpPr>
            <p:cNvPr id="13" name="Gerader Verbinder 12"/>
            <p:cNvSpPr/>
            <p:nvPr/>
          </p:nvSpPr>
          <p:spPr>
            <a:xfrm>
              <a:off x="4647469" y="3516872"/>
              <a:ext cx="6510680" cy="0"/>
            </a:xfrm>
            <a:prstGeom prst="line">
              <a:avLst/>
            </a:prstGeom>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4" name="Freihandform 13"/>
            <p:cNvSpPr/>
            <p:nvPr/>
          </p:nvSpPr>
          <p:spPr>
            <a:xfrm>
              <a:off x="4647469" y="3700373"/>
              <a:ext cx="6623368" cy="1214797"/>
            </a:xfrm>
            <a:custGeom>
              <a:avLst/>
              <a:gdLst>
                <a:gd name="connsiteX0" fmla="*/ 0 w 6504321"/>
                <a:gd name="connsiteY0" fmla="*/ 0 h 1214797"/>
                <a:gd name="connsiteX1" fmla="*/ 6504321 w 6504321"/>
                <a:gd name="connsiteY1" fmla="*/ 0 h 1214797"/>
                <a:gd name="connsiteX2" fmla="*/ 6504321 w 6504321"/>
                <a:gd name="connsiteY2" fmla="*/ 1214797 h 1214797"/>
                <a:gd name="connsiteX3" fmla="*/ 0 w 6504321"/>
                <a:gd name="connsiteY3" fmla="*/ 1214797 h 1214797"/>
                <a:gd name="connsiteX4" fmla="*/ 0 w 6504321"/>
                <a:gd name="connsiteY4" fmla="*/ 0 h 121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4321" h="1214797">
                  <a:moveTo>
                    <a:pt x="0" y="0"/>
                  </a:moveTo>
                  <a:lnTo>
                    <a:pt x="6504321" y="0"/>
                  </a:lnTo>
                  <a:lnTo>
                    <a:pt x="6504321" y="1214797"/>
                  </a:lnTo>
                  <a:lnTo>
                    <a:pt x="0" y="12147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tabLst>
                  <a:tab pos="271463" algn="l"/>
                </a:tabLst>
              </a:pPr>
              <a:r>
                <a:rPr lang="de-DE" sz="1800" kern="1200" dirty="0">
                  <a:solidFill>
                    <a:srgbClr val="626262"/>
                  </a:solidFill>
                  <a:latin typeface="Calibri" panose="020F0502020204030204" pitchFamily="34" charset="0"/>
                  <a:cs typeface="Calibri" panose="020F0502020204030204" pitchFamily="34" charset="0"/>
                </a:rPr>
                <a:t>4.	Es ist möglich, dass nicht jeden Tag alle </a:t>
              </a:r>
              <a:r>
                <a:rPr lang="de-DE" dirty="0">
                  <a:solidFill>
                    <a:srgbClr val="626262"/>
                  </a:solidFill>
                  <a:latin typeface="Calibri" panose="020F0502020204030204" pitchFamily="34" charset="0"/>
                  <a:cs typeface="Calibri" panose="020F0502020204030204" pitchFamily="34" charset="0"/>
                </a:rPr>
                <a:t>Unterrichts</a:t>
              </a:r>
              <a:r>
                <a:rPr lang="de-DE" sz="1800" kern="1200" dirty="0">
                  <a:solidFill>
                    <a:srgbClr val="626262"/>
                  </a:solidFill>
                  <a:latin typeface="Calibri" panose="020F0502020204030204" pitchFamily="34" charset="0"/>
                  <a:cs typeface="Calibri" panose="020F0502020204030204" pitchFamily="34" charset="0"/>
                </a:rPr>
                <a:t>formen (Vorlesung, Übung</a:t>
              </a:r>
              <a:r>
                <a:rPr lang="de-DE" dirty="0">
                  <a:solidFill>
                    <a:srgbClr val="626262"/>
                  </a:solidFill>
                  <a:latin typeface="Calibri" panose="020F0502020204030204" pitchFamily="34" charset="0"/>
                  <a:cs typeface="Calibri" panose="020F0502020204030204" pitchFamily="34" charset="0"/>
                </a:rPr>
                <a:t> etc.</a:t>
              </a:r>
              <a:r>
                <a:rPr lang="de-DE" sz="1800" kern="1200" dirty="0">
                  <a:solidFill>
                    <a:srgbClr val="626262"/>
                  </a:solidFill>
                  <a:latin typeface="Calibri" panose="020F0502020204030204" pitchFamily="34" charset="0"/>
                  <a:cs typeface="Calibri" panose="020F0502020204030204" pitchFamily="34" charset="0"/>
                </a:rPr>
                <a:t>) zum Einsatz kommen. In dem Fall erhalten Sie vom 	Dozenten bzw. von der Dozentin eine konkrete Aufgabe oder Sie nehmen selbstständig Ihr Skript zur Hand und beginnen mit dem Studium bzw. der Vertiefung des aktuellen Modulthemas</a:t>
              </a:r>
              <a:r>
                <a:rPr lang="de-DE" sz="1700" kern="1200" dirty="0">
                  <a:solidFill>
                    <a:srgbClr val="626262"/>
                  </a:solidFill>
                  <a:latin typeface="Calibri" panose="020F0502020204030204" pitchFamily="34" charset="0"/>
                  <a:cs typeface="Calibri" panose="020F0502020204030204" pitchFamily="34" charset="0"/>
                </a:rPr>
                <a:t>. </a:t>
              </a:r>
              <a:endParaRPr lang="en-US" sz="1700" kern="1200" dirty="0">
                <a:solidFill>
                  <a:srgbClr val="626262"/>
                </a:solidFill>
                <a:latin typeface="Calibri" panose="020F0502020204030204" pitchFamily="34" charset="0"/>
                <a:cs typeface="Calibri" panose="020F0502020204030204" pitchFamily="34" charset="0"/>
              </a:endParaRPr>
            </a:p>
          </p:txBody>
        </p:sp>
        <p:sp>
          <p:nvSpPr>
            <p:cNvPr id="15" name="Gerader Verbinder 14"/>
            <p:cNvSpPr/>
            <p:nvPr/>
          </p:nvSpPr>
          <p:spPr>
            <a:xfrm>
              <a:off x="4647469" y="5099675"/>
              <a:ext cx="6510680" cy="0"/>
            </a:xfrm>
            <a:prstGeom prst="line">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a:lstStyle/>
            <a:p>
              <a:endParaRPr lang="de-DE"/>
            </a:p>
          </p:txBody>
        </p:sp>
        <p:sp>
          <p:nvSpPr>
            <p:cNvPr id="17" name="Freihandform 16"/>
            <p:cNvSpPr/>
            <p:nvPr/>
          </p:nvSpPr>
          <p:spPr>
            <a:xfrm>
              <a:off x="4942086" y="5092205"/>
              <a:ext cx="6209703" cy="1086174"/>
            </a:xfrm>
            <a:custGeom>
              <a:avLst/>
              <a:gdLst>
                <a:gd name="connsiteX0" fmla="*/ 0 w 6504321"/>
                <a:gd name="connsiteY0" fmla="*/ 0 h 1535945"/>
                <a:gd name="connsiteX1" fmla="*/ 6504321 w 6504321"/>
                <a:gd name="connsiteY1" fmla="*/ 0 h 1535945"/>
                <a:gd name="connsiteX2" fmla="*/ 6504321 w 6504321"/>
                <a:gd name="connsiteY2" fmla="*/ 1535945 h 1535945"/>
                <a:gd name="connsiteX3" fmla="*/ 0 w 6504321"/>
                <a:gd name="connsiteY3" fmla="*/ 1535945 h 1535945"/>
                <a:gd name="connsiteX4" fmla="*/ 0 w 6504321"/>
                <a:gd name="connsiteY4" fmla="*/ 0 h 153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4321" h="1535945">
                  <a:moveTo>
                    <a:pt x="0" y="0"/>
                  </a:moveTo>
                  <a:lnTo>
                    <a:pt x="6504321" y="0"/>
                  </a:lnTo>
                  <a:lnTo>
                    <a:pt x="6504321" y="1535945"/>
                  </a:lnTo>
                  <a:lnTo>
                    <a:pt x="0" y="15359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b="1" kern="1200" dirty="0">
                  <a:solidFill>
                    <a:srgbClr val="626262"/>
                  </a:solidFill>
                  <a:latin typeface="Calibri" panose="020F0502020204030204" pitchFamily="34" charset="0"/>
                  <a:cs typeface="Calibri" panose="020F0502020204030204" pitchFamily="34" charset="0"/>
                </a:rPr>
                <a:t>Scheuen Sie sich keinesfalls, die Dozentin bzw. den Dozenten anzusprechen, wenn Sie, gerade zu Beginn, unsicher sind, wie Sie vorgehen sollen!</a:t>
              </a:r>
              <a:endParaRPr lang="en-US" sz="1800" b="1" kern="1200" dirty="0">
                <a:solidFill>
                  <a:srgbClr val="626262"/>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14273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1D57D8-88DE-4378-8DD4-0C92609A1981}"/>
              </a:ext>
            </a:extLst>
          </p:cNvPr>
          <p:cNvSpPr>
            <a:spLocks noGrp="1"/>
          </p:cNvSpPr>
          <p:nvPr>
            <p:ph type="title"/>
          </p:nvPr>
        </p:nvSpPr>
        <p:spPr/>
        <p:txBody>
          <a:bodyPr/>
          <a:lstStyle/>
          <a:p>
            <a:r>
              <a:rPr lang="de-DE" dirty="0"/>
              <a:t>Beispiel aus dem Gesundheitsbereich</a:t>
            </a:r>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5" name="Inhaltsplatzhalter 4" descr="Ein Bild, das Text, Quittung, Screenshot, Schrift enthält.&#10;&#10;Automatisch generierte Beschreibung">
            <a:extLst>
              <a:ext uri="{FF2B5EF4-FFF2-40B4-BE49-F238E27FC236}">
                <a16:creationId xmlns:a16="http://schemas.microsoft.com/office/drawing/2014/main" xmlns="" id="{1BD8E0D8-9D52-DC58-C02B-0ED95C83F42B}"/>
              </a:ext>
            </a:extLst>
          </p:cNvPr>
          <p:cNvPicPr>
            <a:picLocks noGrp="1" noChangeAspect="1"/>
          </p:cNvPicPr>
          <p:nvPr>
            <p:ph idx="1"/>
          </p:nvPr>
        </p:nvPicPr>
        <p:blipFill>
          <a:blip r:embed="rId2"/>
          <a:stretch>
            <a:fillRect/>
          </a:stretch>
        </p:blipFill>
        <p:spPr>
          <a:xfrm>
            <a:off x="0" y="0"/>
            <a:ext cx="12192000" cy="7176562"/>
          </a:xfrm>
        </p:spPr>
      </p:pic>
      <p:sp>
        <p:nvSpPr>
          <p:cNvPr id="3" name="Rechteck 2"/>
          <p:cNvSpPr/>
          <p:nvPr/>
        </p:nvSpPr>
        <p:spPr>
          <a:xfrm>
            <a:off x="693683" y="5160579"/>
            <a:ext cx="10804634" cy="7777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6780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2A92A10-D03E-B744-A497-A2CE381246F0}"/>
              </a:ext>
            </a:extLst>
          </p:cNvPr>
          <p:cNvSpPr>
            <a:spLocks noGrp="1"/>
          </p:cNvSpPr>
          <p:nvPr>
            <p:ph type="title" idx="4294967295"/>
          </p:nvPr>
        </p:nvSpPr>
        <p:spPr>
          <a:xfrm>
            <a:off x="1109641" y="1789074"/>
            <a:ext cx="3460750" cy="2192338"/>
          </a:xfrm>
          <a:prstGeom prst="rect">
            <a:avLst/>
          </a:prstGeom>
        </p:spPr>
        <p:txBody>
          <a:bodyPr vert="horz" lIns="91440" tIns="45720" rIns="91440" bIns="45720" rtlCol="0" anchor="b">
            <a:normAutofit/>
          </a:bodyPr>
          <a:lstStyle/>
          <a:p>
            <a:r>
              <a:rPr lang="de-DE" sz="2800" dirty="0">
                <a:solidFill>
                  <a:srgbClr val="626262"/>
                </a:solidFill>
              </a:rPr>
              <a:t>Schulungspläne, Lernräume und Ihre Ansprech­personen </a:t>
            </a:r>
            <a:br>
              <a:rPr lang="de-DE" sz="2800" dirty="0">
                <a:solidFill>
                  <a:srgbClr val="626262"/>
                </a:solidFill>
              </a:rPr>
            </a:br>
            <a:r>
              <a:rPr lang="de-DE" sz="2800" dirty="0">
                <a:solidFill>
                  <a:srgbClr val="626262"/>
                </a:solidFill>
              </a:rPr>
              <a:t>bei indisoft</a:t>
            </a:r>
          </a:p>
        </p:txBody>
      </p:sp>
      <p:sp>
        <p:nvSpPr>
          <p:cNvPr id="17" name="CustomShape 4">
            <a:extLst>
              <a:ext uri="{FF2B5EF4-FFF2-40B4-BE49-F238E27FC236}">
                <a16:creationId xmlns:a16="http://schemas.microsoft.com/office/drawing/2014/main" xmlns="" id="{AE362379-A14E-42FF-BAAD-A0F53B685683}"/>
              </a:ext>
            </a:extLst>
          </p:cNvPr>
          <p:cNvSpPr/>
          <p:nvPr/>
        </p:nvSpPr>
        <p:spPr>
          <a:xfrm>
            <a:off x="8873511" y="3710976"/>
            <a:ext cx="874333" cy="349318"/>
          </a:xfrm>
          <a:prstGeom prst="roundRect">
            <a:avLst>
              <a:gd name="adj" fmla="val 6914"/>
            </a:avLst>
          </a:prstGeom>
          <a:noFill/>
          <a:ln w="38160">
            <a:solidFill>
              <a:srgbClr val="FF0000"/>
            </a:solidFill>
            <a:round/>
          </a:ln>
        </p:spPr>
        <p:style>
          <a:lnRef idx="2">
            <a:schemeClr val="accent1">
              <a:shade val="50000"/>
            </a:schemeClr>
          </a:lnRef>
          <a:fillRef idx="1">
            <a:schemeClr val="accent1"/>
          </a:fillRef>
          <a:effectRef idx="0">
            <a:schemeClr val="accent1"/>
          </a:effectRef>
          <a:fontRef idx="minor"/>
        </p:style>
        <p:txBody>
          <a:bodyPr/>
          <a:lstStyle/>
          <a:p>
            <a:endParaRPr lang="de-DE"/>
          </a:p>
        </p:txBody>
      </p:sp>
      <p:pic>
        <p:nvPicPr>
          <p:cNvPr id="6" name="Grafik 5" descr="Ein Bild, das Tisch enthält.&#10;&#10;Automatisch generierte Beschreibung">
            <a:extLst>
              <a:ext uri="{FF2B5EF4-FFF2-40B4-BE49-F238E27FC236}">
                <a16:creationId xmlns:a16="http://schemas.microsoft.com/office/drawing/2014/main" xmlns="" id="{C8D44652-D9B1-4016-8901-4DEB6F5A45DA}"/>
              </a:ext>
            </a:extLst>
          </p:cNvPr>
          <p:cNvPicPr>
            <a:picLocks noChangeAspect="1"/>
          </p:cNvPicPr>
          <p:nvPr/>
        </p:nvPicPr>
        <p:blipFill>
          <a:blip r:embed="rId3"/>
          <a:stretch>
            <a:fillRect/>
          </a:stretch>
        </p:blipFill>
        <p:spPr>
          <a:xfrm>
            <a:off x="5060273" y="673275"/>
            <a:ext cx="6207770" cy="5532219"/>
          </a:xfrm>
          <a:prstGeom prst="rect">
            <a:avLst/>
          </a:prstGeom>
        </p:spPr>
      </p:pic>
      <p:sp>
        <p:nvSpPr>
          <p:cNvPr id="8" name="Rechteck 7">
            <a:extLst>
              <a:ext uri="{FF2B5EF4-FFF2-40B4-BE49-F238E27FC236}">
                <a16:creationId xmlns:a16="http://schemas.microsoft.com/office/drawing/2014/main" xmlns="" id="{FD86151B-2278-49EC-B279-1193A06AAB04}"/>
              </a:ext>
            </a:extLst>
          </p:cNvPr>
          <p:cNvSpPr/>
          <p:nvPr/>
        </p:nvSpPr>
        <p:spPr>
          <a:xfrm>
            <a:off x="9310677" y="2364828"/>
            <a:ext cx="1957366" cy="520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Datumsplatzhalter 1"/>
          <p:cNvSpPr txBox="1">
            <a:spLocks/>
          </p:cNvSpPr>
          <p:nvPr/>
        </p:nvSpPr>
        <p:spPr>
          <a:xfrm>
            <a:off x="11155140" y="6449903"/>
            <a:ext cx="89746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18991D-D970-44D3-A5F9-71E9E70B3D74}" type="datetime1">
              <a:rPr lang="de-DE" smtClean="0"/>
              <a:pPr/>
              <a:t>24.07.2024</a:t>
            </a:fld>
            <a:endParaRPr lang="en-US" dirty="0"/>
          </a:p>
        </p:txBody>
      </p:sp>
      <p:sp>
        <p:nvSpPr>
          <p:cNvPr id="9" name="Titel 1">
            <a:extLst>
              <a:ext uri="{FF2B5EF4-FFF2-40B4-BE49-F238E27FC236}">
                <a16:creationId xmlns:a16="http://schemas.microsoft.com/office/drawing/2014/main" xmlns="" id="{32A92A10-D03E-B744-A497-A2CE381246F0}"/>
              </a:ext>
            </a:extLst>
          </p:cNvPr>
          <p:cNvSpPr txBox="1">
            <a:spLocks/>
          </p:cNvSpPr>
          <p:nvPr/>
        </p:nvSpPr>
        <p:spPr>
          <a:xfrm>
            <a:off x="941779" y="3710976"/>
            <a:ext cx="3796475" cy="2190917"/>
          </a:xfrm>
          <a:prstGeom prst="rect">
            <a:avLst/>
          </a:prstGeom>
          <a:effectLst/>
        </p:spPr>
        <p:txBody>
          <a:bodyPr vert="horz" lIns="91440" tIns="45720" rIns="91440" bIns="45720" rtlCol="0" anchor="b">
            <a:normAutofit fontScale="97500"/>
          </a:bodyPr>
          <a:lstStyle>
            <a:lvl1pPr algn="ctr" defTabSz="457200" rtl="0" eaLnBrk="1" latinLnBrk="0" hangingPunct="1">
              <a:spcBef>
                <a:spcPct val="0"/>
              </a:spcBef>
              <a:buNone/>
              <a:defRPr sz="4400" kern="1200" cap="none">
                <a:ln w="3175" cmpd="sng">
                  <a:noFill/>
                </a:ln>
                <a:solidFill>
                  <a:schemeClr val="tx1">
                    <a:lumMod val="65000"/>
                    <a:lumOff val="3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tabLst>
                <a:tab pos="1620838" algn="l"/>
              </a:tabLst>
            </a:pPr>
            <a:r>
              <a:rPr lang="de-DE" sz="1400" dirty="0">
                <a:solidFill>
                  <a:srgbClr val="626262"/>
                </a:solidFill>
              </a:rPr>
              <a:t>Ihr Ansprechpartner:	</a:t>
            </a:r>
            <a:r>
              <a:rPr lang="de-DE" sz="1400" dirty="0" err="1">
                <a:solidFill>
                  <a:srgbClr val="626262"/>
                </a:solidFill>
              </a:rPr>
              <a:t>Barré</a:t>
            </a:r>
            <a:r>
              <a:rPr lang="de-DE" sz="1400" dirty="0">
                <a:solidFill>
                  <a:srgbClr val="626262"/>
                </a:solidFill>
              </a:rPr>
              <a:t>, Vivian</a:t>
            </a:r>
          </a:p>
          <a:p>
            <a:pPr algn="l">
              <a:tabLst>
                <a:tab pos="1620838" algn="l"/>
              </a:tabLst>
            </a:pPr>
            <a:r>
              <a:rPr lang="de-DE" sz="1400" dirty="0">
                <a:solidFill>
                  <a:srgbClr val="626262"/>
                </a:solidFill>
              </a:rPr>
              <a:t>Standort:	indisoft GmbH, Schöneberg		</a:t>
            </a:r>
          </a:p>
        </p:txBody>
      </p:sp>
      <p:sp>
        <p:nvSpPr>
          <p:cNvPr id="3" name="Rechteck 2">
            <a:extLst>
              <a:ext uri="{FF2B5EF4-FFF2-40B4-BE49-F238E27FC236}">
                <a16:creationId xmlns:a16="http://schemas.microsoft.com/office/drawing/2014/main" xmlns="" id="{F8D13A4E-C117-D348-8E97-EA15048688FB}"/>
              </a:ext>
            </a:extLst>
          </p:cNvPr>
          <p:cNvSpPr/>
          <p:nvPr/>
        </p:nvSpPr>
        <p:spPr>
          <a:xfrm>
            <a:off x="2658794" y="5261317"/>
            <a:ext cx="1041009"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xmlns="" id="{FD86151B-2278-49EC-B279-1193A06AAB04}"/>
              </a:ext>
            </a:extLst>
          </p:cNvPr>
          <p:cNvSpPr/>
          <p:nvPr/>
        </p:nvSpPr>
        <p:spPr>
          <a:xfrm>
            <a:off x="1680111" y="4135464"/>
            <a:ext cx="1957366" cy="417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828800" y="4183382"/>
            <a:ext cx="1871003" cy="369332"/>
          </a:xfrm>
          <a:prstGeom prst="rect">
            <a:avLst/>
          </a:prstGeom>
          <a:noFill/>
        </p:spPr>
        <p:txBody>
          <a:bodyPr wrap="square" rtlCol="0">
            <a:spAutoFit/>
          </a:bodyPr>
          <a:lstStyle/>
          <a:p>
            <a:r>
              <a:rPr lang="de-DE" dirty="0"/>
              <a:t>BEISPIELHAFT</a:t>
            </a:r>
          </a:p>
        </p:txBody>
      </p:sp>
    </p:spTree>
    <p:extLst>
      <p:ext uri="{BB962C8B-B14F-4D97-AF65-F5344CB8AC3E}">
        <p14:creationId xmlns:p14="http://schemas.microsoft.com/office/powerpoint/2010/main" val="366845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xmlns="" id="{373A6D1F-8250-AC42-B425-7444172B0B25}"/>
              </a:ext>
            </a:extLst>
          </p:cNvPr>
          <p:cNvSpPr>
            <a:spLocks noGrp="1"/>
          </p:cNvSpPr>
          <p:nvPr>
            <p:ph type="title"/>
          </p:nvPr>
        </p:nvSpPr>
        <p:spPr>
          <a:xfrm>
            <a:off x="1295402" y="982132"/>
            <a:ext cx="9601196" cy="1303867"/>
          </a:xfrm>
        </p:spPr>
        <p:txBody>
          <a:bodyPr>
            <a:normAutofit/>
          </a:bodyPr>
          <a:lstStyle/>
          <a:p>
            <a:r>
              <a:rPr lang="de-DE" dirty="0"/>
              <a:t>Vorstellung von indisoft</a:t>
            </a:r>
          </a:p>
        </p:txBody>
      </p:sp>
      <p:sp>
        <p:nvSpPr>
          <p:cNvPr id="3" name="Inhaltsplatzhalter 2">
            <a:extLst>
              <a:ext uri="{FF2B5EF4-FFF2-40B4-BE49-F238E27FC236}">
                <a16:creationId xmlns:a16="http://schemas.microsoft.com/office/drawing/2014/main" xmlns="" id="{9F9DB512-FC55-CD49-B9EF-E716A8D7C33F}"/>
              </a:ext>
            </a:extLst>
          </p:cNvPr>
          <p:cNvSpPr>
            <a:spLocks noGrp="1"/>
          </p:cNvSpPr>
          <p:nvPr>
            <p:ph idx="1"/>
          </p:nvPr>
        </p:nvSpPr>
        <p:spPr>
          <a:xfrm>
            <a:off x="1295402" y="2556932"/>
            <a:ext cx="6256866" cy="3318936"/>
          </a:xfrm>
        </p:spPr>
        <p:txBody>
          <a:bodyPr>
            <a:normAutofit/>
          </a:bodyPr>
          <a:lstStyle/>
          <a:p>
            <a:pPr>
              <a:lnSpc>
                <a:spcPct val="90000"/>
              </a:lnSpc>
            </a:pPr>
            <a:r>
              <a:rPr lang="de-DE" sz="2000" dirty="0"/>
              <a:t>indisoft ist ein Bildungsträger, dessen übergeordnetes Ziel es ist, Sie in ein dauerhaft </a:t>
            </a:r>
            <a:r>
              <a:rPr lang="de-DE" sz="2000" i="1" dirty="0"/>
              <a:t>sozialversicherungspflichtiges</a:t>
            </a:r>
            <a:r>
              <a:rPr lang="de-DE" sz="2000" dirty="0"/>
              <a:t> Arbeitsverhältnis zu bringen.</a:t>
            </a:r>
          </a:p>
          <a:p>
            <a:pPr>
              <a:lnSpc>
                <a:spcPct val="90000"/>
              </a:lnSpc>
            </a:pPr>
            <a:r>
              <a:rPr lang="de-DE" sz="2000" dirty="0"/>
              <a:t>Uns gibt es seit 1991</a:t>
            </a:r>
          </a:p>
          <a:p>
            <a:pPr>
              <a:lnSpc>
                <a:spcPct val="90000"/>
              </a:lnSpc>
            </a:pPr>
            <a:r>
              <a:rPr lang="de-DE" sz="2000" dirty="0"/>
              <a:t>Damals startete indisoft als Anbieter für „</a:t>
            </a:r>
            <a:r>
              <a:rPr lang="de-DE" sz="2000" b="1" dirty="0">
                <a:solidFill>
                  <a:srgbClr val="FF9900"/>
                </a:solidFill>
              </a:rPr>
              <a:t>indi</a:t>
            </a:r>
            <a:r>
              <a:rPr lang="de-DE" sz="2000" dirty="0"/>
              <a:t>viduelle </a:t>
            </a:r>
            <a:r>
              <a:rPr lang="de-DE" sz="2000" b="1" dirty="0">
                <a:solidFill>
                  <a:srgbClr val="FF9900"/>
                </a:solidFill>
              </a:rPr>
              <a:t>Soft</a:t>
            </a:r>
            <a:r>
              <a:rPr lang="de-DE" sz="2000" dirty="0"/>
              <a:t>ware“ und stieg später in den Bereich Weiterbildung ein</a:t>
            </a:r>
          </a:p>
          <a:p>
            <a:pPr>
              <a:lnSpc>
                <a:spcPct val="90000"/>
              </a:lnSpc>
            </a:pPr>
            <a:r>
              <a:rPr lang="de-DE" sz="2000" dirty="0"/>
              <a:t>Vertreten an den Standorten: Berlin (Schöneberg &amp; Moabit), Leipzig und Dresden </a:t>
            </a:r>
          </a:p>
        </p:txBody>
      </p:sp>
      <p:pic>
        <p:nvPicPr>
          <p:cNvPr id="18" name="Graphic 17" descr="Ziel">
            <a:extLst>
              <a:ext uri="{FF2B5EF4-FFF2-40B4-BE49-F238E27FC236}">
                <a16:creationId xmlns:a16="http://schemas.microsoft.com/office/drawing/2014/main" xmlns="" id="{497C113E-EC89-8E5F-E4FA-2E58A3601F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85026" y="2757636"/>
            <a:ext cx="2739728" cy="2739728"/>
          </a:xfrm>
          <a:prstGeom prst="rect">
            <a:avLst/>
          </a:prstGeom>
          <a:ln w="57150" cmpd="thickThin">
            <a:solidFill>
              <a:srgbClr val="7F7F7F"/>
            </a:solidFill>
            <a:miter lim="800000"/>
          </a:ln>
        </p:spPr>
      </p:pic>
      <p:sp>
        <p:nvSpPr>
          <p:cNvPr id="6"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607591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xmlns="" id="{6605E35B-ACC6-5D49-AE28-C5A3B2E72BC2}"/>
              </a:ext>
            </a:extLst>
          </p:cNvPr>
          <p:cNvSpPr>
            <a:spLocks noGrp="1"/>
          </p:cNvSpPr>
          <p:nvPr>
            <p:ph type="title"/>
          </p:nvPr>
        </p:nvSpPr>
        <p:spPr>
          <a:xfrm>
            <a:off x="676275" y="2555843"/>
            <a:ext cx="2447926" cy="1822514"/>
          </a:xfrm>
          <a:solidFill>
            <a:schemeClr val="bg1"/>
          </a:solidFill>
        </p:spPr>
        <p:txBody>
          <a:bodyPr vert="horz" lIns="91440" tIns="45720" rIns="91440" bIns="45720" rtlCol="0" anchor="ctr">
            <a:normAutofit fontScale="90000"/>
          </a:bodyPr>
          <a:lstStyle/>
          <a:p>
            <a:r>
              <a:rPr lang="en-US" dirty="0">
                <a:latin typeface="+mj-lt"/>
                <a:cs typeface="+mj-cs"/>
              </a:rPr>
              <a:t/>
            </a:r>
            <a:br>
              <a:rPr lang="en-US" dirty="0">
                <a:latin typeface="+mj-lt"/>
                <a:cs typeface="+mj-cs"/>
              </a:rPr>
            </a:br>
            <a:r>
              <a:rPr lang="en-US" dirty="0">
                <a:latin typeface="+mj-lt"/>
                <a:cs typeface="+mj-cs"/>
              </a:rPr>
              <a:t/>
            </a:r>
            <a:br>
              <a:rPr lang="en-US" dirty="0">
                <a:latin typeface="+mj-lt"/>
                <a:cs typeface="+mj-cs"/>
              </a:rPr>
            </a:br>
            <a:r>
              <a:rPr lang="en-US" dirty="0">
                <a:latin typeface="+mj-lt"/>
                <a:cs typeface="+mj-cs"/>
              </a:rPr>
              <a:t/>
            </a:r>
            <a:br>
              <a:rPr lang="en-US" dirty="0">
                <a:latin typeface="+mj-lt"/>
                <a:cs typeface="+mj-cs"/>
              </a:rPr>
            </a:br>
            <a:r>
              <a:rPr lang="en-US" dirty="0">
                <a:latin typeface="+mj-lt"/>
                <a:cs typeface="+mj-cs"/>
              </a:rPr>
              <a:t/>
            </a:r>
            <a:br>
              <a:rPr lang="en-US" dirty="0">
                <a:latin typeface="+mj-lt"/>
                <a:cs typeface="+mj-cs"/>
              </a:rPr>
            </a:br>
            <a:r>
              <a:rPr lang="en-US" dirty="0">
                <a:latin typeface="+mj-lt"/>
                <a:cs typeface="+mj-cs"/>
              </a:rPr>
              <a:t>Zoom-ID</a:t>
            </a:r>
            <a:br>
              <a:rPr lang="en-US" dirty="0">
                <a:latin typeface="+mj-lt"/>
                <a:cs typeface="+mj-cs"/>
              </a:rPr>
            </a:br>
            <a:r>
              <a:rPr lang="en-US" dirty="0">
                <a:latin typeface="+mj-lt"/>
                <a:cs typeface="+mj-cs"/>
              </a:rPr>
              <a:t/>
            </a:r>
            <a:br>
              <a:rPr lang="en-US" dirty="0">
                <a:latin typeface="+mj-lt"/>
                <a:cs typeface="+mj-cs"/>
              </a:rPr>
            </a:br>
            <a:r>
              <a:rPr lang="en-US" dirty="0">
                <a:latin typeface="+mj-lt"/>
                <a:cs typeface="+mj-cs"/>
              </a:rPr>
              <a:t/>
            </a:r>
            <a:br>
              <a:rPr lang="en-US" dirty="0">
                <a:latin typeface="+mj-lt"/>
                <a:cs typeface="+mj-cs"/>
              </a:rPr>
            </a:br>
            <a:r>
              <a:rPr lang="en-US" dirty="0">
                <a:latin typeface="+mj-lt"/>
                <a:cs typeface="+mj-cs"/>
              </a:rPr>
              <a:t/>
            </a:r>
            <a:br>
              <a:rPr lang="en-US" dirty="0">
                <a:latin typeface="+mj-lt"/>
                <a:cs typeface="+mj-cs"/>
              </a:rPr>
            </a:br>
            <a:r>
              <a:rPr lang="en-US" sz="1300" dirty="0">
                <a:solidFill>
                  <a:srgbClr val="FF0000"/>
                </a:solidFill>
                <a:latin typeface="+mj-lt"/>
                <a:cs typeface="+mj-cs"/>
              </a:rPr>
              <a:t>*</a:t>
            </a:r>
            <a:r>
              <a:rPr lang="de-DE" sz="1300" dirty="0">
                <a:solidFill>
                  <a:srgbClr val="FF0000"/>
                </a:solidFill>
              </a:rPr>
              <a:t>Mehr Infos zum Login-/ Anmeldevorgang befinden sich auf den letzten Folien dieser Präsentation</a:t>
            </a:r>
            <a:r>
              <a:rPr lang="de-DE" dirty="0">
                <a:solidFill>
                  <a:srgbClr val="262626"/>
                </a:solidFill>
              </a:rPr>
              <a:t/>
            </a:r>
            <a:br>
              <a:rPr lang="de-DE" dirty="0">
                <a:solidFill>
                  <a:srgbClr val="262626"/>
                </a:solidFill>
              </a:rPr>
            </a:br>
            <a:endParaRPr lang="en-US" dirty="0">
              <a:latin typeface="+mj-lt"/>
              <a:cs typeface="+mj-cs"/>
            </a:endParaRPr>
          </a:p>
        </p:txBody>
      </p:sp>
      <p:pic>
        <p:nvPicPr>
          <p:cNvPr id="16" name="Inhaltsplatzhalter 9">
            <a:extLst>
              <a:ext uri="{FF2B5EF4-FFF2-40B4-BE49-F238E27FC236}">
                <a16:creationId xmlns:a16="http://schemas.microsoft.com/office/drawing/2014/main" xmlns="" id="{1D216AE7-0A06-6A40-88B0-E1B178881689}"/>
              </a:ext>
            </a:extLst>
          </p:cNvPr>
          <p:cNvPicPr>
            <a:picLocks noChangeAspect="1"/>
          </p:cNvPicPr>
          <p:nvPr/>
        </p:nvPicPr>
        <p:blipFill>
          <a:blip r:embed="rId3"/>
          <a:stretch>
            <a:fillRect/>
          </a:stretch>
        </p:blipFill>
        <p:spPr>
          <a:xfrm>
            <a:off x="3268341" y="964926"/>
            <a:ext cx="7942681" cy="2502174"/>
          </a:xfrm>
          <a:prstGeom prst="rect">
            <a:avLst/>
          </a:prstGeom>
          <a:ln w="57150" cmpd="thickThin">
            <a:solidFill>
              <a:srgbClr val="7F7F7F"/>
            </a:solidFill>
            <a:miter lim="800000"/>
          </a:ln>
        </p:spPr>
      </p:pic>
      <p:sp>
        <p:nvSpPr>
          <p:cNvPr id="18" name="Textfeld 17">
            <a:extLst>
              <a:ext uri="{FF2B5EF4-FFF2-40B4-BE49-F238E27FC236}">
                <a16:creationId xmlns:a16="http://schemas.microsoft.com/office/drawing/2014/main" xmlns="" id="{12FD7E2B-1D46-4C46-B6EB-ECC932E6CE61}"/>
              </a:ext>
            </a:extLst>
          </p:cNvPr>
          <p:cNvSpPr txBox="1"/>
          <p:nvPr/>
        </p:nvSpPr>
        <p:spPr>
          <a:xfrm>
            <a:off x="3124201" y="3709166"/>
            <a:ext cx="8086822" cy="2296013"/>
          </a:xfrm>
          <a:prstGeom prst="rect">
            <a:avLst/>
          </a:prstGeom>
          <a:solidFill>
            <a:schemeClr val="bg1"/>
          </a:solidFill>
        </p:spPr>
        <p:txBody>
          <a:bodyPr vert="horz" wrap="square" lIns="91440" tIns="45720" rIns="91440" bIns="45720" rtlCol="0" anchor="t">
            <a:spAutoFit/>
          </a:bodyPr>
          <a:lstStyle/>
          <a:p>
            <a:pPr marL="180975" indent="-180975">
              <a:spcBef>
                <a:spcPct val="20000"/>
              </a:spcBef>
              <a:spcAft>
                <a:spcPts val="600"/>
              </a:spcAft>
              <a:buClr>
                <a:schemeClr val="accent1"/>
              </a:buClr>
              <a:buSzPct val="115000"/>
              <a:buFont typeface="Wingdings" panose="05000000000000000000" pitchFamily="2" charset="2"/>
              <a:buChar char="§"/>
            </a:pPr>
            <a:r>
              <a:rPr lang="de-DE" dirty="0">
                <a:solidFill>
                  <a:schemeClr val="tx1">
                    <a:lumMod val="75000"/>
                  </a:schemeClr>
                </a:solidFill>
              </a:rPr>
              <a:t>Sollten Sie Zugangsdaten für </a:t>
            </a:r>
            <a:r>
              <a:rPr lang="de-DE" b="1" dirty="0">
                <a:solidFill>
                  <a:schemeClr val="tx1">
                    <a:lumMod val="75000"/>
                  </a:schemeClr>
                </a:solidFill>
              </a:rPr>
              <a:t>Zoom</a:t>
            </a:r>
            <a:r>
              <a:rPr lang="de-DE" dirty="0">
                <a:solidFill>
                  <a:schemeClr val="tx1">
                    <a:lumMod val="75000"/>
                  </a:schemeClr>
                </a:solidFill>
              </a:rPr>
              <a:t> erhalten haben, testen Sie bitte noch heute, ob Sie problemlos in den Raum kommen bzw. richten Sie alles so ein, dass Sie am Montag direkt starten können. </a:t>
            </a:r>
          </a:p>
          <a:p>
            <a:pPr marL="180975" indent="-180975">
              <a:spcBef>
                <a:spcPct val="20000"/>
              </a:spcBef>
              <a:spcAft>
                <a:spcPts val="600"/>
              </a:spcAft>
              <a:buClr>
                <a:schemeClr val="accent1"/>
              </a:buClr>
              <a:buSzPct val="115000"/>
              <a:buFont typeface="Wingdings" panose="05000000000000000000" pitchFamily="2" charset="2"/>
              <a:buChar char="§"/>
            </a:pPr>
            <a:r>
              <a:rPr lang="de-DE" dirty="0">
                <a:solidFill>
                  <a:schemeClr val="tx1">
                    <a:lumMod val="75000"/>
                  </a:schemeClr>
                </a:solidFill>
              </a:rPr>
              <a:t>Es kann über den Browser beigetreten: </a:t>
            </a:r>
            <a:r>
              <a:rPr lang="de-DE" dirty="0">
                <a:solidFill>
                  <a:schemeClr val="tx1">
                    <a:lumMod val="75000"/>
                  </a:schemeClr>
                </a:solidFill>
                <a:hlinkClick r:id="rId4"/>
              </a:rPr>
              <a:t>https://zoom.us/join</a:t>
            </a:r>
            <a:r>
              <a:rPr lang="de-DE" dirty="0">
                <a:solidFill>
                  <a:schemeClr val="tx1">
                    <a:lumMod val="75000"/>
                  </a:schemeClr>
                </a:solidFill>
              </a:rPr>
              <a:t> oder die App beigetreten werden. </a:t>
            </a:r>
          </a:p>
          <a:p>
            <a:pPr>
              <a:spcBef>
                <a:spcPct val="20000"/>
              </a:spcBef>
              <a:spcAft>
                <a:spcPts val="600"/>
              </a:spcAft>
              <a:buClr>
                <a:schemeClr val="accent1"/>
              </a:buClr>
              <a:buSzPct val="115000"/>
            </a:pPr>
            <a:r>
              <a:rPr lang="de-DE" dirty="0">
                <a:solidFill>
                  <a:schemeClr val="tx1">
                    <a:lumMod val="75000"/>
                  </a:schemeClr>
                </a:solidFill>
              </a:rPr>
              <a:t>Hier gibt es ein Testmeeting: </a:t>
            </a:r>
            <a:r>
              <a:rPr lang="de-DE" dirty="0">
                <a:solidFill>
                  <a:srgbClr val="262626"/>
                </a:solidFill>
                <a:hlinkClick r:id="rId5"/>
              </a:rPr>
              <a:t>https://support.zoom.us/hc/de/articles/115002262083-Beitritt-zu-einem-Test-Meeting-in-Zoom</a:t>
            </a:r>
            <a:endParaRPr lang="de-DE" dirty="0">
              <a:solidFill>
                <a:srgbClr val="262626"/>
              </a:solidFill>
            </a:endParaRPr>
          </a:p>
        </p:txBody>
      </p:sp>
      <p:sp>
        <p:nvSpPr>
          <p:cNvPr id="24" name="Rechteck 23">
            <a:extLst>
              <a:ext uri="{FF2B5EF4-FFF2-40B4-BE49-F238E27FC236}">
                <a16:creationId xmlns:a16="http://schemas.microsoft.com/office/drawing/2014/main" xmlns="" id="{03876778-120E-EA4B-8AC6-8019A0C84224}"/>
              </a:ext>
            </a:extLst>
          </p:cNvPr>
          <p:cNvSpPr/>
          <p:nvPr/>
        </p:nvSpPr>
        <p:spPr>
          <a:xfrm>
            <a:off x="6701632" y="1767840"/>
            <a:ext cx="3986688" cy="386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307528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EEF69A6-3443-481F-9636-8056FD3C0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2">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295402" y="4876337"/>
            <a:ext cx="9601196" cy="1263775"/>
          </a:xfrm>
        </p:spPr>
        <p:txBody>
          <a:bodyPr>
            <a:normAutofit/>
          </a:bodyPr>
          <a:lstStyle/>
          <a:p>
            <a:r>
              <a:rPr lang="de-DE">
                <a:solidFill>
                  <a:schemeClr val="bg1"/>
                </a:solidFill>
              </a:rPr>
              <a:t>Check</a:t>
            </a:r>
          </a:p>
        </p:txBody>
      </p:sp>
      <p:sp>
        <p:nvSpPr>
          <p:cNvPr id="13" name="Rectangle 12">
            <a:extLst>
              <a:ext uri="{FF2B5EF4-FFF2-40B4-BE49-F238E27FC236}">
                <a16:creationId xmlns:a16="http://schemas.microsoft.com/office/drawing/2014/main" xmlns="" id="{62DA9DDA-6708-4E6F-8A09-90C6007D47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96089"/>
            <a:ext cx="11218182" cy="4075912"/>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1E9E42D4-A338-40E9-8211-9443164F30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9977" y="659525"/>
            <a:ext cx="10890504" cy="374904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5" name="Datumsplatzhalter 1"/>
          <p:cNvSpPr>
            <a:spLocks noGrp="1"/>
          </p:cNvSpPr>
          <p:nvPr>
            <p:ph type="dt" sz="half" idx="10"/>
          </p:nvPr>
        </p:nvSpPr>
        <p:spPr>
          <a:xfrm>
            <a:off x="8677501" y="6273337"/>
            <a:ext cx="1600200" cy="279400"/>
          </a:xfrm>
        </p:spPr>
        <p:txBody>
          <a:bodyPr>
            <a:normAutofit/>
          </a:bodyPr>
          <a:lstStyle/>
          <a:p>
            <a:pPr>
              <a:spcAft>
                <a:spcPts val="600"/>
              </a:spcAft>
            </a:pPr>
            <a:fld id="{9818991D-D970-44D3-A5F9-71E9E70B3D74}" type="datetime1">
              <a:rPr lang="de-DE">
                <a:solidFill>
                  <a:schemeClr val="bg1"/>
                </a:solidFill>
              </a:rPr>
              <a:pPr>
                <a:spcAft>
                  <a:spcPts val="600"/>
                </a:spcAft>
              </a:pPr>
              <a:t>24.07.2024</a:t>
            </a:fld>
            <a:endParaRPr lang="en-US">
              <a:solidFill>
                <a:schemeClr val="bg1"/>
              </a:solidFill>
            </a:endParaRPr>
          </a:p>
        </p:txBody>
      </p:sp>
      <p:graphicFrame>
        <p:nvGraphicFramePr>
          <p:cNvPr id="6" name="Inhaltsplatzhalter 2">
            <a:extLst>
              <a:ext uri="{FF2B5EF4-FFF2-40B4-BE49-F238E27FC236}">
                <a16:creationId xmlns:a16="http://schemas.microsoft.com/office/drawing/2014/main" xmlns="" id="{0777E9B2-F05F-402B-BCEC-12B8E2817683}"/>
              </a:ext>
            </a:extLst>
          </p:cNvPr>
          <p:cNvGraphicFramePr>
            <a:graphicFrameLocks noGrp="1"/>
          </p:cNvGraphicFramePr>
          <p:nvPr>
            <p:ph idx="1"/>
            <p:extLst>
              <p:ext uri="{D42A27DB-BD31-4B8C-83A1-F6EECF244321}">
                <p14:modId xmlns:p14="http://schemas.microsoft.com/office/powerpoint/2010/main" val="3164489818"/>
              </p:ext>
            </p:extLst>
          </p:nvPr>
        </p:nvGraphicFramePr>
        <p:xfrm>
          <a:off x="1129605" y="1139556"/>
          <a:ext cx="9945145" cy="2788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5694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36" name="Picture 35">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pic>
          <p:nvPicPr>
            <p:cNvPr id="38" name="Picture 37">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9" name="Picture 38">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1" name="Straight Connector 40">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xmlns="" id="{FDF8837B-BAE2-489A-8F93-69216307D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C986A593-5C45-9C98-371D-815D68E70FE9}"/>
              </a:ext>
            </a:extLst>
          </p:cNvPr>
          <p:cNvPicPr>
            <a:picLocks noChangeAspect="1"/>
          </p:cNvPicPr>
          <p:nvPr/>
        </p:nvPicPr>
        <p:blipFill rotWithShape="1">
          <a:blip r:embed="rId4">
            <a:alphaModFix amt="50000"/>
          </a:blip>
          <a:srcRect/>
          <a:stretch/>
        </p:blipFill>
        <p:spPr>
          <a:xfrm>
            <a:off x="20" y="10"/>
            <a:ext cx="12191980" cy="6857990"/>
          </a:xfrm>
          <a:prstGeom prst="rect">
            <a:avLst/>
          </a:prstGeom>
        </p:spPr>
      </p:pic>
      <p:sp>
        <p:nvSpPr>
          <p:cNvPr id="8" name="Titel 1">
            <a:extLst>
              <a:ext uri="{FF2B5EF4-FFF2-40B4-BE49-F238E27FC236}">
                <a16:creationId xmlns:a16="http://schemas.microsoft.com/office/drawing/2014/main" xmlns="" id="{7CA38DAC-2998-1643-A9DF-3D955B996A77}"/>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65000"/>
                    <a:lumOff val="3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400" dirty="0">
                <a:solidFill>
                  <a:srgbClr val="FFFFFF"/>
                </a:solidFill>
                <a:latin typeface="+mj-lt"/>
                <a:cs typeface="+mj-cs"/>
              </a:rPr>
              <a:t>15 </a:t>
            </a:r>
            <a:r>
              <a:rPr lang="en-US" sz="5400" dirty="0" err="1">
                <a:solidFill>
                  <a:srgbClr val="FFFFFF"/>
                </a:solidFill>
                <a:latin typeface="+mj-lt"/>
                <a:cs typeface="+mj-cs"/>
              </a:rPr>
              <a:t>Minuten</a:t>
            </a:r>
            <a:r>
              <a:rPr lang="en-US" sz="5400" dirty="0">
                <a:solidFill>
                  <a:srgbClr val="FFFFFF"/>
                </a:solidFill>
                <a:latin typeface="+mj-lt"/>
                <a:cs typeface="+mj-cs"/>
              </a:rPr>
              <a:t> Pause</a:t>
            </a:r>
          </a:p>
        </p:txBody>
      </p:sp>
      <p:cxnSp>
        <p:nvCxnSpPr>
          <p:cNvPr id="45" name="Straight Connector 44">
            <a:extLst>
              <a:ext uri="{FF2B5EF4-FFF2-40B4-BE49-F238E27FC236}">
                <a16:creationId xmlns:a16="http://schemas.microsoft.com/office/drawing/2014/main" xmlns="" id="{B48BEE9B-A2F4-4BF3-9EAD-16E1A7FC2D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29" name="Datumsplatzhalter 1"/>
          <p:cNvSpPr>
            <a:spLocks noGrp="1"/>
          </p:cNvSpPr>
          <p:nvPr>
            <p:ph type="dt" sz="half" idx="10"/>
          </p:nvPr>
        </p:nvSpPr>
        <p:spPr>
          <a:xfrm>
            <a:off x="7983232" y="6279723"/>
            <a:ext cx="897467" cy="279400"/>
          </a:xfrm>
        </p:spPr>
        <p:txBody>
          <a:bodyPr vert="horz" lIns="91440" tIns="45720" rIns="91440" bIns="45720" rtlCol="0" anchor="ctr">
            <a:normAutofit/>
          </a:bodyPr>
          <a:lstStyle/>
          <a:p>
            <a:pPr defTabSz="914400">
              <a:spcAft>
                <a:spcPts val="600"/>
              </a:spcAft>
            </a:pPr>
            <a:fld id="{9818991D-D970-44D3-A5F9-71E9E70B3D74}" type="datetime1">
              <a:rPr lang="en-US">
                <a:solidFill>
                  <a:srgbClr val="FFFFFF"/>
                </a:solidFill>
                <a:latin typeface="+mn-lt"/>
                <a:cs typeface="+mn-cs"/>
              </a:rPr>
              <a:pPr defTabSz="914400">
                <a:spcAft>
                  <a:spcPts val="600"/>
                </a:spcAft>
              </a:pPr>
              <a:t>7/24/2024</a:t>
            </a:fld>
            <a:endParaRPr lang="en-US">
              <a:solidFill>
                <a:srgbClr val="FFFFFF"/>
              </a:solidFill>
              <a:latin typeface="+mn-lt"/>
              <a:cs typeface="+mn-cs"/>
            </a:endParaRPr>
          </a:p>
        </p:txBody>
      </p:sp>
    </p:spTree>
    <p:extLst>
      <p:ext uri="{BB962C8B-B14F-4D97-AF65-F5344CB8AC3E}">
        <p14:creationId xmlns:p14="http://schemas.microsoft.com/office/powerpoint/2010/main" val="285902040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8AA4AB-5A4F-5BF0-52E5-8886ADE3288B}"/>
              </a:ext>
            </a:extLst>
          </p:cNvPr>
          <p:cNvSpPr>
            <a:spLocks noGrp="1"/>
          </p:cNvSpPr>
          <p:nvPr>
            <p:ph type="title"/>
          </p:nvPr>
        </p:nvSpPr>
        <p:spPr/>
        <p:txBody>
          <a:bodyPr/>
          <a:lstStyle/>
          <a:p>
            <a:r>
              <a:rPr lang="de-DE" dirty="0"/>
              <a:t>Anonym Feedback geben</a:t>
            </a:r>
          </a:p>
        </p:txBody>
      </p:sp>
      <p:sp>
        <p:nvSpPr>
          <p:cNvPr id="3" name="Inhaltsplatzhalter 2">
            <a:extLst>
              <a:ext uri="{FF2B5EF4-FFF2-40B4-BE49-F238E27FC236}">
                <a16:creationId xmlns:a16="http://schemas.microsoft.com/office/drawing/2014/main" xmlns="" id="{7F847ED7-7881-0F11-33B5-804E4CBE7E79}"/>
              </a:ext>
            </a:extLst>
          </p:cNvPr>
          <p:cNvSpPr>
            <a:spLocks noGrp="1"/>
          </p:cNvSpPr>
          <p:nvPr>
            <p:ph idx="1"/>
          </p:nvPr>
        </p:nvSpPr>
        <p:spPr>
          <a:xfrm>
            <a:off x="1295401" y="2121985"/>
            <a:ext cx="9601196" cy="4193626"/>
          </a:xfrm>
        </p:spPr>
        <p:txBody>
          <a:bodyPr>
            <a:normAutofit/>
          </a:bodyPr>
          <a:lstStyle/>
          <a:p>
            <a:pPr marL="0" lvl="0" indent="0">
              <a:buNone/>
            </a:pPr>
            <a:r>
              <a:rPr lang="de-DE" u="sng" dirty="0">
                <a:hlinkClick r:id="rId2"/>
              </a:rPr>
              <a:t>https://www.indisoft-weiterbildung.de/feedback.html</a:t>
            </a:r>
            <a:endParaRPr lang="de-DE" u="sng" dirty="0"/>
          </a:p>
          <a:p>
            <a:pPr marL="0" lvl="0" indent="0">
              <a:buNone/>
            </a:pPr>
            <a:r>
              <a:rPr lang="de-DE" dirty="0"/>
              <a:t>Speichern Sie den Link am besten direkt als Lesezeichen ab oder nutzen Sie jederzeit den Zugang über den </a:t>
            </a:r>
            <a:r>
              <a:rPr lang="de-DE" dirty="0" err="1"/>
              <a:t>Footer</a:t>
            </a:r>
            <a:r>
              <a:rPr lang="de-DE" dirty="0"/>
              <a:t> auf unserer Webseite.</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Datumsplatzhalter 3">
            <a:extLst>
              <a:ext uri="{FF2B5EF4-FFF2-40B4-BE49-F238E27FC236}">
                <a16:creationId xmlns:a16="http://schemas.microsoft.com/office/drawing/2014/main" xmlns="" id="{34B89B50-584B-E5D1-B1F9-31BEC6BAF301}"/>
              </a:ext>
            </a:extLst>
          </p:cNvPr>
          <p:cNvSpPr>
            <a:spLocks noGrp="1"/>
          </p:cNvSpPr>
          <p:nvPr>
            <p:ph type="dt" sz="half" idx="10"/>
          </p:nvPr>
        </p:nvSpPr>
        <p:spPr/>
        <p:txBody>
          <a:bodyPr/>
          <a:lstStyle/>
          <a:p>
            <a:fld id="{402ABA16-72F6-4122-A692-822D79382944}" type="datetime1">
              <a:rPr lang="de-DE" smtClean="0"/>
              <a:pPr/>
              <a:t>24.07.2024</a:t>
            </a:fld>
            <a:endParaRPr lang="en-US" dirty="0"/>
          </a:p>
        </p:txBody>
      </p:sp>
      <p:pic>
        <p:nvPicPr>
          <p:cNvPr id="1026" name="Picture 2" descr="C:\Users\barre\Desktop\ffff.PNG"/>
          <p:cNvPicPr>
            <a:picLocks noChangeAspect="1" noChangeArrowheads="1"/>
          </p:cNvPicPr>
          <p:nvPr/>
        </p:nvPicPr>
        <p:blipFill rotWithShape="1">
          <a:blip r:embed="rId3">
            <a:extLst>
              <a:ext uri="{28A0092B-C50C-407E-A947-70E740481C1C}">
                <a14:useLocalDpi xmlns:a14="http://schemas.microsoft.com/office/drawing/2010/main" val="0"/>
              </a:ext>
            </a:extLst>
          </a:blip>
          <a:srcRect t="24677"/>
          <a:stretch/>
        </p:blipFill>
        <p:spPr bwMode="auto">
          <a:xfrm>
            <a:off x="5631301" y="3860558"/>
            <a:ext cx="6560699" cy="241146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2" y="3535418"/>
            <a:ext cx="5816883" cy="2744532"/>
          </a:xfrm>
          <a:prstGeom prst="rect">
            <a:avLst/>
          </a:prstGeom>
        </p:spPr>
      </p:pic>
      <p:cxnSp>
        <p:nvCxnSpPr>
          <p:cNvPr id="7" name="Gerade Verbindung mit Pfeil 6"/>
          <p:cNvCxnSpPr/>
          <p:nvPr/>
        </p:nvCxnSpPr>
        <p:spPr>
          <a:xfrm flipV="1">
            <a:off x="4519448" y="4256690"/>
            <a:ext cx="2606566" cy="1797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2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BBDBFD-38E1-BF4B-9C1F-8912690B1E1A}"/>
              </a:ext>
            </a:extLst>
          </p:cNvPr>
          <p:cNvSpPr>
            <a:spLocks noGrp="1"/>
          </p:cNvSpPr>
          <p:nvPr>
            <p:ph type="title"/>
          </p:nvPr>
        </p:nvSpPr>
        <p:spPr/>
        <p:txBody>
          <a:bodyPr>
            <a:normAutofit/>
          </a:bodyPr>
          <a:lstStyle/>
          <a:p>
            <a:r>
              <a:rPr lang="de-DE" dirty="0"/>
              <a:t>Rolle der </a:t>
            </a:r>
            <a:r>
              <a:rPr lang="de-DE" dirty="0" err="1"/>
              <a:t>Dozent:innen</a:t>
            </a:r>
            <a:endParaRPr lang="de-DE" dirty="0"/>
          </a:p>
        </p:txBody>
      </p:sp>
      <p:sp>
        <p:nvSpPr>
          <p:cNvPr id="3" name="Inhaltsplatzhalter 2">
            <a:extLst>
              <a:ext uri="{FF2B5EF4-FFF2-40B4-BE49-F238E27FC236}">
                <a16:creationId xmlns:a16="http://schemas.microsoft.com/office/drawing/2014/main" xmlns="" id="{2CE3325A-85AE-D247-B80E-0EE93E2C215A}"/>
              </a:ext>
            </a:extLst>
          </p:cNvPr>
          <p:cNvSpPr>
            <a:spLocks noGrp="1"/>
          </p:cNvSpPr>
          <p:nvPr>
            <p:ph idx="1"/>
          </p:nvPr>
        </p:nvSpPr>
        <p:spPr>
          <a:xfrm>
            <a:off x="1295401" y="2685524"/>
            <a:ext cx="9979240" cy="3318936"/>
          </a:xfrm>
        </p:spPr>
        <p:txBody>
          <a:bodyPr>
            <a:normAutofit fontScale="92500"/>
          </a:bodyPr>
          <a:lstStyle/>
          <a:p>
            <a:pPr marL="354013" indent="-354013">
              <a:buFont typeface="Wingdings" pitchFamily="2" charset="2"/>
              <a:buChar char="ü"/>
            </a:pPr>
            <a:r>
              <a:rPr lang="de-DE" dirty="0"/>
              <a:t>Zeitlicher und inhaltlicher Ablaufplan</a:t>
            </a:r>
          </a:p>
          <a:p>
            <a:pPr marL="354013" indent="-354013">
              <a:buFont typeface="Wingdings" pitchFamily="2" charset="2"/>
              <a:buChar char="ü"/>
            </a:pPr>
            <a:r>
              <a:rPr lang="de-DE" dirty="0"/>
              <a:t>Aufgaben für die Selbstlernphase</a:t>
            </a:r>
          </a:p>
          <a:p>
            <a:pPr marL="354013" indent="-354013">
              <a:buFont typeface="Wingdings" pitchFamily="2" charset="2"/>
              <a:buChar char="ü"/>
            </a:pPr>
            <a:r>
              <a:rPr lang="de-DE" dirty="0"/>
              <a:t>Hilfestellung, um Ihre individuellen fachlichen Fragen zu klären</a:t>
            </a:r>
          </a:p>
          <a:p>
            <a:pPr marL="0" indent="0">
              <a:buNone/>
            </a:pPr>
            <a:endParaRPr lang="de-DE" dirty="0"/>
          </a:p>
          <a:p>
            <a:pPr marL="0" indent="0">
              <a:buNone/>
            </a:pPr>
            <a:r>
              <a:rPr lang="de-DE" b="1" dirty="0"/>
              <a:t>Wofür sind die Dozentinnen/Dozenten </a:t>
            </a:r>
            <a:r>
              <a:rPr lang="de-DE" b="1" u="sng" dirty="0"/>
              <a:t>nicht</a:t>
            </a:r>
            <a:r>
              <a:rPr lang="de-DE" b="1" dirty="0"/>
              <a:t> zuständig?</a:t>
            </a:r>
            <a:r>
              <a:rPr lang="de-DE" dirty="0"/>
              <a:t> Sie können in der Regel keine Auskünfte geben über vergangene oder nachfolgende Module, da alle Teilnehmenden eine individualisierte Weiterbildung durchlaufen  </a:t>
            </a:r>
            <a:r>
              <a:rPr lang="de-DE" dirty="0">
                <a:solidFill>
                  <a:srgbClr val="FF9900"/>
                </a:solidFill>
                <a:sym typeface="Wingdings" pitchFamily="2" charset="2"/>
              </a:rPr>
              <a:t></a:t>
            </a:r>
            <a:r>
              <a:rPr lang="de-DE" dirty="0">
                <a:sym typeface="Wingdings" pitchFamily="2" charset="2"/>
              </a:rPr>
              <a:t> </a:t>
            </a:r>
            <a:r>
              <a:rPr lang="de-DE" dirty="0" err="1">
                <a:sym typeface="Wingdings" pitchFamily="2" charset="2"/>
              </a:rPr>
              <a:t>Bildungsberater:in</a:t>
            </a:r>
            <a:r>
              <a:rPr lang="de-DE" dirty="0">
                <a:sym typeface="Wingdings" pitchFamily="2" charset="2"/>
              </a:rPr>
              <a:t> ansprechen!</a:t>
            </a:r>
            <a:endParaRPr lang="de-DE" dirty="0"/>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500938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BBDBFD-38E1-BF4B-9C1F-8912690B1E1A}"/>
              </a:ext>
            </a:extLst>
          </p:cNvPr>
          <p:cNvSpPr>
            <a:spLocks noGrp="1"/>
          </p:cNvSpPr>
          <p:nvPr>
            <p:ph type="title"/>
          </p:nvPr>
        </p:nvSpPr>
        <p:spPr>
          <a:xfrm>
            <a:off x="1298452" y="982132"/>
            <a:ext cx="9601196" cy="1303867"/>
          </a:xfrm>
        </p:spPr>
        <p:txBody>
          <a:bodyPr/>
          <a:lstStyle/>
          <a:p>
            <a:r>
              <a:rPr lang="de-DE" dirty="0"/>
              <a:t>  Rolle der </a:t>
            </a:r>
            <a:r>
              <a:rPr lang="de-DE" dirty="0" err="1"/>
              <a:t>Bildungsberater:innen</a:t>
            </a:r>
            <a:endParaRPr lang="de-DE" dirty="0"/>
          </a:p>
        </p:txBody>
      </p:sp>
      <p:sp>
        <p:nvSpPr>
          <p:cNvPr id="3" name="Inhaltsplatzhalter 2">
            <a:extLst>
              <a:ext uri="{FF2B5EF4-FFF2-40B4-BE49-F238E27FC236}">
                <a16:creationId xmlns:a16="http://schemas.microsoft.com/office/drawing/2014/main" xmlns="" id="{2CE3325A-85AE-D247-B80E-0EE93E2C215A}"/>
              </a:ext>
            </a:extLst>
          </p:cNvPr>
          <p:cNvSpPr>
            <a:spLocks noGrp="1"/>
          </p:cNvSpPr>
          <p:nvPr>
            <p:ph sz="half" idx="1"/>
          </p:nvPr>
        </p:nvSpPr>
        <p:spPr>
          <a:xfrm>
            <a:off x="1298448" y="2473821"/>
            <a:ext cx="4718304" cy="3548380"/>
          </a:xfrm>
        </p:spPr>
        <p:txBody>
          <a:bodyPr>
            <a:noAutofit/>
          </a:bodyPr>
          <a:lstStyle/>
          <a:p>
            <a:pPr marL="354013" indent="-354013">
              <a:spcAft>
                <a:spcPts val="0"/>
              </a:spcAft>
              <a:buFont typeface="Wingdings" pitchFamily="2" charset="2"/>
              <a:buChar char="ü"/>
            </a:pPr>
            <a:r>
              <a:rPr lang="de-DE" sz="2100" dirty="0"/>
              <a:t>Organisatorische Fragen zu Schulungs­plänen (nachfolgende Module)</a:t>
            </a:r>
          </a:p>
          <a:p>
            <a:pPr marL="354013" indent="-354013">
              <a:spcAft>
                <a:spcPts val="0"/>
              </a:spcAft>
              <a:buFont typeface="Wingdings" pitchFamily="2" charset="2"/>
              <a:buChar char="ü"/>
            </a:pPr>
            <a:r>
              <a:rPr lang="de-DE" sz="2100" dirty="0"/>
              <a:t>Modulzusammenstellungen </a:t>
            </a:r>
          </a:p>
          <a:p>
            <a:pPr marL="354013" indent="-354013">
              <a:spcAft>
                <a:spcPts val="0"/>
              </a:spcAft>
              <a:buFont typeface="Wingdings" pitchFamily="2" charset="2"/>
              <a:buChar char="ü"/>
            </a:pPr>
            <a:r>
              <a:rPr lang="de-DE" sz="2100" dirty="0"/>
              <a:t>Mögliche Änderung/Erweiterung von Modulen</a:t>
            </a:r>
          </a:p>
          <a:p>
            <a:pPr marL="354013" indent="-354013">
              <a:spcAft>
                <a:spcPts val="0"/>
              </a:spcAft>
              <a:buFont typeface="Wingdings" pitchFamily="2" charset="2"/>
              <a:buChar char="ü"/>
            </a:pPr>
            <a:r>
              <a:rPr lang="de-DE" sz="2100" dirty="0"/>
              <a:t>Veränderungen im Privaten, die den Lernerfolg beeinträchtigen könnten</a:t>
            </a:r>
          </a:p>
        </p:txBody>
      </p:sp>
      <p:sp>
        <p:nvSpPr>
          <p:cNvPr id="4" name="Inhaltsplatzhalter 3"/>
          <p:cNvSpPr>
            <a:spLocks noGrp="1"/>
          </p:cNvSpPr>
          <p:nvPr>
            <p:ph sz="half" idx="2"/>
          </p:nvPr>
        </p:nvSpPr>
        <p:spPr>
          <a:xfrm>
            <a:off x="6181344" y="2473821"/>
            <a:ext cx="4973796" cy="3548380"/>
          </a:xfrm>
        </p:spPr>
        <p:txBody>
          <a:bodyPr>
            <a:noAutofit/>
          </a:bodyPr>
          <a:lstStyle/>
          <a:p>
            <a:pPr marL="354013" indent="-354013">
              <a:spcAft>
                <a:spcPts val="0"/>
              </a:spcAft>
              <a:buFont typeface="Wingdings" pitchFamily="2" charset="2"/>
              <a:buChar char="ü"/>
            </a:pPr>
            <a:r>
              <a:rPr lang="de-DE" sz="2100" dirty="0"/>
              <a:t>Bitten um Teilnahmebestätigungen für zum Beispiel eine Bewerbung </a:t>
            </a:r>
          </a:p>
          <a:p>
            <a:pPr marL="354013" indent="-354013">
              <a:spcAft>
                <a:spcPts val="0"/>
              </a:spcAft>
              <a:buFont typeface="Wingdings" pitchFamily="2" charset="2"/>
              <a:buChar char="ü"/>
            </a:pPr>
            <a:r>
              <a:rPr lang="de-DE" sz="2100" dirty="0"/>
              <a:t>Abbruch: Kommt in der Regel nur zum Tragen, wenn Sie einen Job beginnen</a:t>
            </a:r>
          </a:p>
          <a:p>
            <a:pPr marL="354013" indent="-354013">
              <a:spcAft>
                <a:spcPts val="0"/>
              </a:spcAft>
              <a:buFont typeface="Wingdings" pitchFamily="2" charset="2"/>
              <a:buChar char="ü"/>
            </a:pPr>
            <a:r>
              <a:rPr lang="de-DE" sz="2100" dirty="0"/>
              <a:t>Anregungen und Kritik zum Kursverlauf oder der Dozentin bzw. dem Dozenten</a:t>
            </a:r>
          </a:p>
          <a:p>
            <a:pPr marL="0" indent="0">
              <a:spcAft>
                <a:spcPts val="0"/>
              </a:spcAft>
              <a:buNone/>
            </a:pPr>
            <a:r>
              <a:rPr lang="de-DE" sz="2100" dirty="0"/>
              <a:t>(</a:t>
            </a:r>
            <a:r>
              <a:rPr lang="de-DE" sz="2100" dirty="0">
                <a:sym typeface="Wingdings" pitchFamily="2" charset="2"/>
              </a:rPr>
              <a:t>Wird dann an die jeweiligen Verant­wort­lichen weitergeleitet)</a:t>
            </a:r>
          </a:p>
        </p:txBody>
      </p:sp>
      <p:sp>
        <p:nvSpPr>
          <p:cNvPr id="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4132613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a:xfrm>
            <a:off x="1040802" y="2691453"/>
            <a:ext cx="10092178" cy="3263612"/>
          </a:xfrm>
        </p:spPr>
        <p:txBody>
          <a:bodyPr vert="horz" lIns="91440" tIns="45720" rIns="91440" bIns="45720" rtlCol="0" anchor="t">
            <a:noAutofit/>
          </a:bodyPr>
          <a:lstStyle/>
          <a:p>
            <a:pPr marL="0" indent="0">
              <a:lnSpc>
                <a:spcPct val="120000"/>
              </a:lnSpc>
              <a:spcBef>
                <a:spcPts val="0"/>
              </a:spcBef>
              <a:buClr>
                <a:schemeClr val="accent1"/>
              </a:buClr>
              <a:buNone/>
            </a:pPr>
            <a:r>
              <a:rPr lang="de-DE" dirty="0"/>
              <a:t>Je nach Länge der Weiterbildung erfolgen ein oder mehrere Zwischengespräche. </a:t>
            </a:r>
          </a:p>
          <a:p>
            <a:pPr marL="0" indent="0">
              <a:spcBef>
                <a:spcPts val="600"/>
              </a:spcBef>
              <a:spcAft>
                <a:spcPts val="0"/>
              </a:spcAft>
              <a:buClr>
                <a:schemeClr val="accent1"/>
              </a:buClr>
              <a:buNone/>
            </a:pPr>
            <a:r>
              <a:rPr lang="de-DE" b="1" dirty="0"/>
              <a:t>Ziel </a:t>
            </a:r>
            <a:r>
              <a:rPr lang="de-DE" dirty="0"/>
              <a:t>des Gespräches ist es:</a:t>
            </a:r>
          </a:p>
          <a:p>
            <a:pPr>
              <a:spcBef>
                <a:spcPts val="600"/>
              </a:spcBef>
              <a:spcAft>
                <a:spcPts val="0"/>
              </a:spcAft>
              <a:buClr>
                <a:schemeClr val="accent1"/>
              </a:buClr>
            </a:pPr>
            <a:r>
              <a:rPr lang="de-DE" dirty="0"/>
              <a:t>jeweils zu erfahren, wie die Weiterbildung verläuft </a:t>
            </a:r>
          </a:p>
          <a:p>
            <a:pPr>
              <a:spcBef>
                <a:spcPts val="600"/>
              </a:spcBef>
              <a:spcAft>
                <a:spcPts val="0"/>
              </a:spcAft>
              <a:buClr>
                <a:schemeClr val="accent1"/>
              </a:buClr>
            </a:pPr>
            <a:r>
              <a:rPr lang="de-DE" dirty="0"/>
              <a:t>gemeinsam zu schauen, ob Sie </a:t>
            </a:r>
            <a:r>
              <a:rPr lang="de-DE" b="1" dirty="0"/>
              <a:t>Unterstützung</a:t>
            </a:r>
            <a:r>
              <a:rPr lang="de-DE" dirty="0"/>
              <a:t> benötigen und </a:t>
            </a:r>
          </a:p>
          <a:p>
            <a:pPr>
              <a:spcBef>
                <a:spcPts val="600"/>
              </a:spcBef>
              <a:spcAft>
                <a:spcPts val="0"/>
              </a:spcAft>
              <a:buClr>
                <a:schemeClr val="accent1"/>
              </a:buClr>
            </a:pPr>
            <a:r>
              <a:rPr lang="de-DE" dirty="0"/>
              <a:t>dafür gemeinsam Lösungen finden, wie zum Beispiel eine Erweiterung durch ein Coaching oder ergänzende Module.</a:t>
            </a:r>
          </a:p>
          <a:p>
            <a:pPr marL="0" indent="0">
              <a:spcBef>
                <a:spcPts val="600"/>
              </a:spcBef>
              <a:spcAft>
                <a:spcPts val="0"/>
              </a:spcAft>
              <a:buClr>
                <a:schemeClr val="accent1"/>
              </a:buClr>
              <a:buNone/>
            </a:pPr>
            <a:endParaRPr lang="de-DE" dirty="0"/>
          </a:p>
          <a:p>
            <a:pPr marL="0" indent="0">
              <a:spcBef>
                <a:spcPts val="600"/>
              </a:spcBef>
              <a:spcAft>
                <a:spcPts val="0"/>
              </a:spcAft>
              <a:buClr>
                <a:schemeClr val="accent1"/>
              </a:buClr>
              <a:buNone/>
            </a:pPr>
            <a:endParaRPr lang="de-DE" dirty="0"/>
          </a:p>
        </p:txBody>
      </p:sp>
      <p:sp>
        <p:nvSpPr>
          <p:cNvPr id="1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6" name="Titel 1">
            <a:extLst>
              <a:ext uri="{FF2B5EF4-FFF2-40B4-BE49-F238E27FC236}">
                <a16:creationId xmlns:a16="http://schemas.microsoft.com/office/drawing/2014/main" xmlns="" id="{AEBBDBFD-38E1-BF4B-9C1F-8912690B1E1A}"/>
              </a:ext>
            </a:extLst>
          </p:cNvPr>
          <p:cNvSpPr txBox="1">
            <a:spLocks/>
          </p:cNvSpPr>
          <p:nvPr/>
        </p:nvSpPr>
        <p:spPr>
          <a:xfrm>
            <a:off x="1298452" y="982132"/>
            <a:ext cx="9601196"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rgbClr val="626262"/>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Zwischen- und Abschlussgespräch</a:t>
            </a:r>
            <a:endParaRPr lang="de-DE" dirty="0"/>
          </a:p>
        </p:txBody>
      </p:sp>
    </p:spTree>
    <p:extLst>
      <p:ext uri="{BB962C8B-B14F-4D97-AF65-F5344CB8AC3E}">
        <p14:creationId xmlns:p14="http://schemas.microsoft.com/office/powerpoint/2010/main" val="2647188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14A876-F199-C84D-A955-FC4724775637}"/>
              </a:ext>
            </a:extLst>
          </p:cNvPr>
          <p:cNvSpPr>
            <a:spLocks noGrp="1"/>
          </p:cNvSpPr>
          <p:nvPr>
            <p:ph type="title"/>
          </p:nvPr>
        </p:nvSpPr>
        <p:spPr/>
        <p:txBody>
          <a:bodyPr>
            <a:normAutofit/>
          </a:bodyPr>
          <a:lstStyle/>
          <a:p>
            <a:r>
              <a:rPr lang="de-DE" dirty="0"/>
              <a:t>Wie kann ein Coaching unterstützen?</a:t>
            </a:r>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grpSp>
        <p:nvGrpSpPr>
          <p:cNvPr id="3" name="Gruppieren 2"/>
          <p:cNvGrpSpPr/>
          <p:nvPr/>
        </p:nvGrpSpPr>
        <p:grpSpPr>
          <a:xfrm>
            <a:off x="1296572" y="2838560"/>
            <a:ext cx="9598852" cy="2742529"/>
            <a:chOff x="1296572" y="2838560"/>
            <a:chExt cx="9598852" cy="2742529"/>
          </a:xfrm>
        </p:grpSpPr>
        <p:sp>
          <p:nvSpPr>
            <p:cNvPr id="4" name="Freihandform 3"/>
            <p:cNvSpPr/>
            <p:nvPr/>
          </p:nvSpPr>
          <p:spPr>
            <a:xfrm>
              <a:off x="1296572" y="2838560"/>
              <a:ext cx="4570882" cy="2742529"/>
            </a:xfrm>
            <a:custGeom>
              <a:avLst/>
              <a:gdLst>
                <a:gd name="connsiteX0" fmla="*/ 0 w 4570882"/>
                <a:gd name="connsiteY0" fmla="*/ 0 h 2742529"/>
                <a:gd name="connsiteX1" fmla="*/ 4570882 w 4570882"/>
                <a:gd name="connsiteY1" fmla="*/ 0 h 2742529"/>
                <a:gd name="connsiteX2" fmla="*/ 4570882 w 4570882"/>
                <a:gd name="connsiteY2" fmla="*/ 2742529 h 2742529"/>
                <a:gd name="connsiteX3" fmla="*/ 0 w 4570882"/>
                <a:gd name="connsiteY3" fmla="*/ 2742529 h 2742529"/>
                <a:gd name="connsiteX4" fmla="*/ 0 w 4570882"/>
                <a:gd name="connsiteY4" fmla="*/ 0 h 274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882" h="2742529">
                  <a:moveTo>
                    <a:pt x="0" y="0"/>
                  </a:moveTo>
                  <a:lnTo>
                    <a:pt x="4570882" y="0"/>
                  </a:lnTo>
                  <a:lnTo>
                    <a:pt x="4570882" y="2742529"/>
                  </a:lnTo>
                  <a:lnTo>
                    <a:pt x="0" y="2742529"/>
                  </a:lnTo>
                  <a:lnTo>
                    <a:pt x="0" y="0"/>
                  </a:lnTo>
                  <a:close/>
                </a:path>
              </a:pathLst>
            </a:custGeom>
            <a:solidFill>
              <a:srgbClr val="3C977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e-DE" sz="2800" kern="1200" dirty="0">
                  <a:solidFill>
                    <a:schemeClr val="bg1"/>
                  </a:solidFill>
                  <a:latin typeface="Calibri" panose="020F0502020204030204" pitchFamily="34" charset="0"/>
                  <a:cs typeface="Calibri" panose="020F0502020204030204" pitchFamily="34" charset="0"/>
                </a:rPr>
                <a:t>Neben den Bildungs­gutscheinen gibt es auch die sogenannten AVGS bzw. Aktivierungs- und Vermittlungsgutscheine. </a:t>
              </a:r>
              <a:endParaRPr lang="en-US" sz="2800" kern="1200" dirty="0">
                <a:solidFill>
                  <a:schemeClr val="bg1"/>
                </a:solidFill>
                <a:latin typeface="Calibri" panose="020F0502020204030204" pitchFamily="34" charset="0"/>
                <a:cs typeface="Calibri" panose="020F0502020204030204" pitchFamily="34" charset="0"/>
              </a:endParaRPr>
            </a:p>
          </p:txBody>
        </p:sp>
        <p:sp>
          <p:nvSpPr>
            <p:cNvPr id="8" name="Freihandform 7"/>
            <p:cNvSpPr/>
            <p:nvPr/>
          </p:nvSpPr>
          <p:spPr>
            <a:xfrm>
              <a:off x="6324542" y="2838560"/>
              <a:ext cx="4570882" cy="2742529"/>
            </a:xfrm>
            <a:custGeom>
              <a:avLst/>
              <a:gdLst>
                <a:gd name="connsiteX0" fmla="*/ 0 w 4570882"/>
                <a:gd name="connsiteY0" fmla="*/ 0 h 2742529"/>
                <a:gd name="connsiteX1" fmla="*/ 4570882 w 4570882"/>
                <a:gd name="connsiteY1" fmla="*/ 0 h 2742529"/>
                <a:gd name="connsiteX2" fmla="*/ 4570882 w 4570882"/>
                <a:gd name="connsiteY2" fmla="*/ 2742529 h 2742529"/>
                <a:gd name="connsiteX3" fmla="*/ 0 w 4570882"/>
                <a:gd name="connsiteY3" fmla="*/ 2742529 h 2742529"/>
                <a:gd name="connsiteX4" fmla="*/ 0 w 4570882"/>
                <a:gd name="connsiteY4" fmla="*/ 0 h 2742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882" h="2742529">
                  <a:moveTo>
                    <a:pt x="0" y="0"/>
                  </a:moveTo>
                  <a:lnTo>
                    <a:pt x="4570882" y="0"/>
                  </a:lnTo>
                  <a:lnTo>
                    <a:pt x="4570882" y="2742529"/>
                  </a:lnTo>
                  <a:lnTo>
                    <a:pt x="0" y="2742529"/>
                  </a:lnTo>
                  <a:lnTo>
                    <a:pt x="0" y="0"/>
                  </a:lnTo>
                  <a:close/>
                </a:path>
              </a:pathLst>
            </a:custGeom>
            <a:solidFill>
              <a:srgbClr val="44709D"/>
            </a:solidFill>
          </p:spPr>
          <p:style>
            <a:lnRef idx="2">
              <a:schemeClr val="lt1">
                <a:hueOff val="0"/>
                <a:satOff val="0"/>
                <a:lumOff val="0"/>
                <a:alphaOff val="0"/>
              </a:schemeClr>
            </a:lnRef>
            <a:fillRef idx="1">
              <a:schemeClr val="accent5">
                <a:hueOff val="993165"/>
                <a:satOff val="576"/>
                <a:lumOff val="5686"/>
                <a:alphaOff val="0"/>
              </a:schemeClr>
            </a:fillRef>
            <a:effectRef idx="0">
              <a:schemeClr val="accent5">
                <a:hueOff val="993165"/>
                <a:satOff val="576"/>
                <a:lumOff val="5686"/>
                <a:alphaOff val="0"/>
              </a:schemeClr>
            </a:effectRef>
            <a:fontRef idx="minor">
              <a:schemeClr val="lt1"/>
            </a:fontRef>
          </p:style>
          <p:txBody>
            <a:bodyPr spcFirstLastPara="0" vert="horz" wrap="square" lIns="216000" tIns="216000" rIns="106680" bIns="106680" numCol="1" spcCol="1270" anchor="t" anchorCtr="0">
              <a:noAutofit/>
            </a:bodyPr>
            <a:lstStyle/>
            <a:p>
              <a:pPr lvl="0" algn="l" defTabSz="1244600">
                <a:lnSpc>
                  <a:spcPct val="90000"/>
                </a:lnSpc>
                <a:spcBef>
                  <a:spcPct val="0"/>
                </a:spcBef>
                <a:spcAft>
                  <a:spcPct val="35000"/>
                </a:spcAft>
              </a:pPr>
              <a:r>
                <a:rPr lang="de-DE" sz="2800" kern="1200" dirty="0">
                  <a:solidFill>
                    <a:schemeClr val="bg1"/>
                  </a:solidFill>
                  <a:latin typeface="Calibri" panose="020F0502020204030204" pitchFamily="34" charset="0"/>
                  <a:cs typeface="Calibri" panose="020F0502020204030204" pitchFamily="34" charset="0"/>
                </a:rPr>
                <a:t>Sie bedienen folgende Möglichkeiten: </a:t>
              </a:r>
              <a:endParaRPr lang="en-US" sz="2800" kern="1200" dirty="0">
                <a:solidFill>
                  <a:schemeClr val="bg1"/>
                </a:solidFill>
                <a:latin typeface="Calibri" panose="020F0502020204030204" pitchFamily="34" charset="0"/>
                <a:cs typeface="Calibri" panose="020F0502020204030204" pitchFamily="34" charset="0"/>
              </a:endParaRPr>
            </a:p>
            <a:p>
              <a:pPr marL="179388" lvl="1" indent="-179388" algn="l" defTabSz="889000">
                <a:lnSpc>
                  <a:spcPct val="90000"/>
                </a:lnSpc>
                <a:spcBef>
                  <a:spcPct val="0"/>
                </a:spcBef>
                <a:spcAft>
                  <a:spcPct val="15000"/>
                </a:spcAft>
                <a:buFont typeface="Wingdings" panose="05000000000000000000" pitchFamily="2" charset="2"/>
                <a:buChar char="§"/>
              </a:pPr>
              <a:r>
                <a:rPr lang="de-DE" sz="2000" kern="1200" dirty="0">
                  <a:solidFill>
                    <a:schemeClr val="bg1"/>
                  </a:solidFill>
                  <a:latin typeface="Calibri" panose="020F0502020204030204" pitchFamily="34" charset="0"/>
                  <a:cs typeface="Calibri" panose="020F0502020204030204" pitchFamily="34" charset="0"/>
                </a:rPr>
                <a:t>Existenzgründung </a:t>
              </a:r>
              <a:endParaRPr lang="en-US" sz="2000" kern="1200" dirty="0">
                <a:solidFill>
                  <a:schemeClr val="bg1"/>
                </a:solidFill>
                <a:latin typeface="Calibri" panose="020F0502020204030204" pitchFamily="34" charset="0"/>
                <a:cs typeface="Calibri" panose="020F0502020204030204" pitchFamily="34" charset="0"/>
              </a:endParaRPr>
            </a:p>
            <a:p>
              <a:pPr marL="179388" lvl="1" indent="-179388" algn="l" defTabSz="889000">
                <a:lnSpc>
                  <a:spcPct val="90000"/>
                </a:lnSpc>
                <a:spcBef>
                  <a:spcPct val="0"/>
                </a:spcBef>
                <a:spcAft>
                  <a:spcPct val="15000"/>
                </a:spcAft>
                <a:buFont typeface="Wingdings" panose="05000000000000000000" pitchFamily="2" charset="2"/>
                <a:buChar char="§"/>
              </a:pPr>
              <a:r>
                <a:rPr lang="de-DE" sz="2000" kern="1200" dirty="0">
                  <a:solidFill>
                    <a:schemeClr val="bg1"/>
                  </a:solidFill>
                  <a:latin typeface="Calibri" panose="020F0502020204030204" pitchFamily="34" charset="0"/>
                  <a:cs typeface="Calibri" panose="020F0502020204030204" pitchFamily="34" charset="0"/>
                </a:rPr>
                <a:t>Digitale Techniken/Kompetenzen</a:t>
              </a:r>
            </a:p>
            <a:p>
              <a:pPr marL="179388" lvl="1" indent="-179388" algn="l" defTabSz="889000">
                <a:lnSpc>
                  <a:spcPct val="90000"/>
                </a:lnSpc>
                <a:spcBef>
                  <a:spcPct val="0"/>
                </a:spcBef>
                <a:spcAft>
                  <a:spcPct val="15000"/>
                </a:spcAft>
                <a:buFont typeface="Wingdings" panose="05000000000000000000" pitchFamily="2" charset="2"/>
                <a:buChar char="§"/>
              </a:pPr>
              <a:r>
                <a:rPr lang="de-DE" sz="2000" dirty="0">
                  <a:solidFill>
                    <a:schemeClr val="bg1"/>
                  </a:solidFill>
                  <a:latin typeface="Calibri" panose="020F0502020204030204" pitchFamily="34" charset="0"/>
                  <a:cs typeface="Calibri" panose="020F0502020204030204" pitchFamily="34" charset="0"/>
                </a:rPr>
                <a:t>Fachliche Unterstützung</a:t>
              </a:r>
              <a:r>
                <a:rPr lang="de-DE" sz="2000" kern="1200" dirty="0">
                  <a:solidFill>
                    <a:schemeClr val="bg1"/>
                  </a:solidFill>
                  <a:latin typeface="Calibri" panose="020F0502020204030204" pitchFamily="34" charset="0"/>
                  <a:cs typeface="Calibri" panose="020F0502020204030204" pitchFamily="34" charset="0"/>
                </a:rPr>
                <a:t> </a:t>
              </a:r>
            </a:p>
            <a:p>
              <a:pPr marL="179388" lvl="1" indent="-179388" defTabSz="889000">
                <a:lnSpc>
                  <a:spcPct val="90000"/>
                </a:lnSpc>
                <a:spcBef>
                  <a:spcPct val="0"/>
                </a:spcBef>
                <a:spcAft>
                  <a:spcPct val="15000"/>
                </a:spcAft>
                <a:buFont typeface="Wingdings" panose="05000000000000000000" pitchFamily="2" charset="2"/>
                <a:buChar char="§"/>
              </a:pPr>
              <a:r>
                <a:rPr lang="de-DE" sz="2000" kern="1200" dirty="0">
                  <a:solidFill>
                    <a:schemeClr val="bg1"/>
                  </a:solidFill>
                  <a:latin typeface="Calibri" panose="020F0502020204030204" pitchFamily="34" charset="0"/>
                  <a:cs typeface="Calibri" panose="020F0502020204030204" pitchFamily="34" charset="0"/>
                </a:rPr>
                <a:t>Jobcoaching und Unterstützung bei Bewerbungsprozessen</a:t>
              </a:r>
              <a:endParaRPr lang="en-US" sz="2000" kern="1200" dirty="0">
                <a:solidFill>
                  <a:schemeClr val="bg1"/>
                </a:solidFill>
                <a:latin typeface="Calibri" panose="020F0502020204030204" pitchFamily="34" charset="0"/>
                <a:cs typeface="Calibri" panose="020F0502020204030204" pitchFamily="34" charset="0"/>
              </a:endParaRPr>
            </a:p>
            <a:p>
              <a:pPr marL="179388" lvl="1" indent="-179388" algn="l" defTabSz="889000">
                <a:lnSpc>
                  <a:spcPct val="90000"/>
                </a:lnSpc>
                <a:spcBef>
                  <a:spcPct val="0"/>
                </a:spcBef>
                <a:spcAft>
                  <a:spcPct val="15000"/>
                </a:spcAft>
                <a:buFont typeface="Wingdings" panose="05000000000000000000" pitchFamily="2" charset="2"/>
                <a:buChar char="§"/>
              </a:pPr>
              <a:endParaRPr lang="en-US" sz="2000" kern="12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8172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xmlns="" id="{B5C1CFDD-3B20-43A8-928F-3CEDCA8EB563}"/>
              </a:ext>
            </a:extLst>
          </p:cNvPr>
          <p:cNvSpPr>
            <a:spLocks noGrp="1"/>
          </p:cNvSpPr>
          <p:nvPr>
            <p:ph type="dt" sz="half" idx="10"/>
          </p:nvPr>
        </p:nvSpPr>
        <p:spPr>
          <a:xfrm>
            <a:off x="8677501" y="5969000"/>
            <a:ext cx="1600200" cy="279400"/>
          </a:xfrm>
        </p:spPr>
        <p:txBody>
          <a:bodyPr vert="horz" lIns="91440" tIns="45720" rIns="91440" bIns="45720" rtlCol="0" anchor="ctr">
            <a:normAutofit/>
          </a:bodyPr>
          <a:lstStyle/>
          <a:p>
            <a:pPr>
              <a:spcAft>
                <a:spcPts val="600"/>
              </a:spcAft>
            </a:pPr>
            <a:fld id="{2AC8F5E8-0302-496C-BBC5-9C41BFBF575E}" type="datetime1">
              <a:rPr lang="en-US" b="0" i="0" kern="1200">
                <a:solidFill>
                  <a:srgbClr val="FFFFFF"/>
                </a:solidFill>
                <a:effectLst/>
                <a:latin typeface="+mn-lt"/>
                <a:ea typeface="+mn-ea"/>
                <a:cs typeface="+mn-cs"/>
              </a:rPr>
              <a:pPr>
                <a:spcAft>
                  <a:spcPts val="600"/>
                </a:spcAft>
              </a:pPr>
              <a:t>7/24/2024</a:t>
            </a:fld>
            <a:endParaRPr lang="en-US" b="0" i="0" kern="1200">
              <a:solidFill>
                <a:srgbClr val="FFFFFF"/>
              </a:solidFill>
              <a:effectLst/>
              <a:latin typeface="+mn-lt"/>
              <a:ea typeface="+mn-ea"/>
              <a:cs typeface="+mn-cs"/>
            </a:endParaRPr>
          </a:p>
        </p:txBody>
      </p:sp>
      <p:sp>
        <p:nvSpPr>
          <p:cNvPr id="17" name="Datumsplatzhalter 1"/>
          <p:cNvSpPr txBox="1">
            <a:spLocks/>
          </p:cNvSpPr>
          <p:nvPr/>
        </p:nvSpPr>
        <p:spPr>
          <a:xfrm>
            <a:off x="11155140" y="6449903"/>
            <a:ext cx="89746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18991D-D970-44D3-A5F9-71E9E70B3D74}" type="datetime1">
              <a:rPr lang="de-DE" smtClean="0"/>
              <a:pPr/>
              <a:t>24.07.2024</a:t>
            </a:fld>
            <a:endParaRPr lang="en-US" dirty="0"/>
          </a:p>
        </p:txBody>
      </p:sp>
      <p:pic>
        <p:nvPicPr>
          <p:cNvPr id="5" name="Grafik 4">
            <a:extLst>
              <a:ext uri="{FF2B5EF4-FFF2-40B4-BE49-F238E27FC236}">
                <a16:creationId xmlns:a16="http://schemas.microsoft.com/office/drawing/2014/main" xmlns="" id="{AC128F95-ED51-407C-B611-FA13150F16E5}"/>
              </a:ext>
            </a:extLst>
          </p:cNvPr>
          <p:cNvPicPr>
            <a:picLocks noChangeAspect="1"/>
          </p:cNvPicPr>
          <p:nvPr/>
        </p:nvPicPr>
        <p:blipFill rotWithShape="1">
          <a:blip r:embed="rId2"/>
          <a:srcRect l="50000" b="3246"/>
          <a:stretch/>
        </p:blipFill>
        <p:spPr>
          <a:xfrm>
            <a:off x="945933" y="649213"/>
            <a:ext cx="10288037" cy="5599187"/>
          </a:xfrm>
          <a:prstGeom prst="rect">
            <a:avLst/>
          </a:prstGeom>
        </p:spPr>
      </p:pic>
    </p:spTree>
    <p:extLst>
      <p:ext uri="{BB962C8B-B14F-4D97-AF65-F5344CB8AC3E}">
        <p14:creationId xmlns:p14="http://schemas.microsoft.com/office/powerpoint/2010/main" val="1495420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813D43-F1E2-47A9-A2CF-675AF5AC80E3}"/>
              </a:ext>
            </a:extLst>
          </p:cNvPr>
          <p:cNvSpPr>
            <a:spLocks noGrp="1"/>
          </p:cNvSpPr>
          <p:nvPr>
            <p:ph type="title" idx="4294967295"/>
          </p:nvPr>
        </p:nvSpPr>
        <p:spPr>
          <a:xfrm>
            <a:off x="914400" y="806450"/>
            <a:ext cx="3560763" cy="2584450"/>
          </a:xfrm>
          <a:prstGeom prst="rect">
            <a:avLst/>
          </a:prstGeom>
        </p:spPr>
        <p:txBody>
          <a:bodyPr vert="horz" lIns="91440" tIns="45720" rIns="91440" bIns="45720" rtlCol="0" anchor="b">
            <a:normAutofit fontScale="90000"/>
          </a:bodyPr>
          <a:lstStyle/>
          <a:p>
            <a:r>
              <a:rPr lang="de-DE" sz="3700" dirty="0">
                <a:solidFill>
                  <a:srgbClr val="626262"/>
                </a:solidFill>
              </a:rPr>
              <a:t>Ihr Bewerberprofil auf der Jobbörse der Bundesagentur für Arbeit</a:t>
            </a:r>
          </a:p>
        </p:txBody>
      </p:sp>
      <p:sp>
        <p:nvSpPr>
          <p:cNvPr id="27" name="Content Placeholder 9">
            <a:extLst>
              <a:ext uri="{FF2B5EF4-FFF2-40B4-BE49-F238E27FC236}">
                <a16:creationId xmlns:a16="http://schemas.microsoft.com/office/drawing/2014/main" xmlns="" id="{2EA4AA98-BECC-4FBF-94F0-4CEAD8F40FE9}"/>
              </a:ext>
            </a:extLst>
          </p:cNvPr>
          <p:cNvSpPr>
            <a:spLocks noGrp="1"/>
          </p:cNvSpPr>
          <p:nvPr>
            <p:ph idx="4294967295"/>
          </p:nvPr>
        </p:nvSpPr>
        <p:spPr>
          <a:xfrm>
            <a:off x="914400" y="3643313"/>
            <a:ext cx="3832225" cy="1819275"/>
          </a:xfrm>
          <a:prstGeom prst="rect">
            <a:avLst/>
          </a:prstGeom>
        </p:spPr>
        <p:txBody>
          <a:bodyPr vert="horz" lIns="91440" tIns="45720" rIns="91440" bIns="45720" rtlCol="0" anchor="t">
            <a:noAutofit/>
          </a:bodyPr>
          <a:lstStyle/>
          <a:p>
            <a:pPr marL="0" indent="0" algn="ctr">
              <a:buClr>
                <a:schemeClr val="accent1"/>
              </a:buClr>
              <a:buNone/>
            </a:pPr>
            <a:r>
              <a:rPr lang="de-DE" sz="1800" kern="1200" cap="none" dirty="0">
                <a:solidFill>
                  <a:srgbClr val="626262"/>
                </a:solidFill>
                <a:effectLst/>
              </a:rPr>
              <a:t>Bitte anlegen und stets aktuell halten! </a:t>
            </a:r>
          </a:p>
          <a:p>
            <a:pPr marL="0" indent="0" algn="ctr">
              <a:buClr>
                <a:schemeClr val="accent1"/>
              </a:buClr>
              <a:buNone/>
            </a:pPr>
            <a:r>
              <a:rPr lang="de-DE" sz="800" dirty="0">
                <a:solidFill>
                  <a:srgbClr val="626262"/>
                </a:solidFill>
              </a:rPr>
              <a:t/>
            </a:r>
            <a:br>
              <a:rPr lang="de-DE" sz="800" dirty="0">
                <a:solidFill>
                  <a:srgbClr val="626262"/>
                </a:solidFill>
              </a:rPr>
            </a:br>
            <a:r>
              <a:rPr lang="de-DE" sz="1800" dirty="0">
                <a:solidFill>
                  <a:srgbClr val="626262"/>
                </a:solidFill>
              </a:rPr>
              <a:t>Falls keine Login-Daten vorhanden: </a:t>
            </a:r>
            <a:br>
              <a:rPr lang="de-DE" sz="1800" dirty="0">
                <a:solidFill>
                  <a:srgbClr val="626262"/>
                </a:solidFill>
              </a:rPr>
            </a:br>
            <a:r>
              <a:rPr lang="de-DE" sz="1800" dirty="0">
                <a:solidFill>
                  <a:srgbClr val="626262"/>
                </a:solidFill>
              </a:rPr>
              <a:t>Bitte </a:t>
            </a:r>
            <a:r>
              <a:rPr lang="de-DE" sz="1800" dirty="0" err="1">
                <a:solidFill>
                  <a:srgbClr val="626262"/>
                </a:solidFill>
              </a:rPr>
              <a:t>beim:bei</a:t>
            </a:r>
            <a:r>
              <a:rPr lang="de-DE" sz="1800" dirty="0">
                <a:solidFill>
                  <a:srgbClr val="626262"/>
                </a:solidFill>
              </a:rPr>
              <a:t> der </a:t>
            </a:r>
            <a:r>
              <a:rPr lang="de-DE" sz="1800" dirty="0" err="1">
                <a:solidFill>
                  <a:srgbClr val="626262"/>
                </a:solidFill>
              </a:rPr>
              <a:t>Sachbearbeiter:in</a:t>
            </a:r>
            <a:r>
              <a:rPr lang="de-DE" sz="1800" dirty="0">
                <a:solidFill>
                  <a:srgbClr val="626262"/>
                </a:solidFill>
              </a:rPr>
              <a:t> der Agentur für Arbeit bzw. </a:t>
            </a:r>
            <a:br>
              <a:rPr lang="de-DE" sz="1800" dirty="0">
                <a:solidFill>
                  <a:srgbClr val="626262"/>
                </a:solidFill>
              </a:rPr>
            </a:br>
            <a:r>
              <a:rPr lang="de-DE" sz="1800" dirty="0">
                <a:solidFill>
                  <a:srgbClr val="626262"/>
                </a:solidFill>
              </a:rPr>
              <a:t>des Jobcenters nachfragen. </a:t>
            </a:r>
            <a:endParaRPr lang="de-DE" sz="1800" kern="1200" cap="none" dirty="0">
              <a:solidFill>
                <a:srgbClr val="626262"/>
              </a:solidFill>
              <a:effectLst/>
            </a:endParaRPr>
          </a:p>
        </p:txBody>
      </p:sp>
      <p:pic>
        <p:nvPicPr>
          <p:cNvPr id="9" name="Grafik 8">
            <a:extLst>
              <a:ext uri="{FF2B5EF4-FFF2-40B4-BE49-F238E27FC236}">
                <a16:creationId xmlns:a16="http://schemas.microsoft.com/office/drawing/2014/main" xmlns="" id="{905DB57B-0F1E-4F33-8886-C70804F775CB}"/>
              </a:ext>
            </a:extLst>
          </p:cNvPr>
          <p:cNvPicPr>
            <a:picLocks noChangeAspect="1"/>
          </p:cNvPicPr>
          <p:nvPr/>
        </p:nvPicPr>
        <p:blipFill>
          <a:blip r:embed="rId2"/>
          <a:stretch>
            <a:fillRect/>
          </a:stretch>
        </p:blipFill>
        <p:spPr>
          <a:xfrm>
            <a:off x="4961422" y="713443"/>
            <a:ext cx="6240877" cy="5429562"/>
          </a:xfrm>
          <a:prstGeom prst="rect">
            <a:avLst/>
          </a:prstGeom>
        </p:spPr>
      </p:pic>
      <p:sp>
        <p:nvSpPr>
          <p:cNvPr id="6" name="Datumsplatzhalter 1"/>
          <p:cNvSpPr txBox="1">
            <a:spLocks/>
          </p:cNvSpPr>
          <p:nvPr/>
        </p:nvSpPr>
        <p:spPr>
          <a:xfrm>
            <a:off x="11155140" y="6449903"/>
            <a:ext cx="89746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18991D-D970-44D3-A5F9-71E9E70B3D74}" type="datetime1">
              <a:rPr lang="de-DE" smtClean="0"/>
              <a:pPr/>
              <a:t>24.07.2024</a:t>
            </a:fld>
            <a:endParaRPr lang="en-US" dirty="0"/>
          </a:p>
        </p:txBody>
      </p:sp>
    </p:spTree>
    <p:extLst>
      <p:ext uri="{BB962C8B-B14F-4D97-AF65-F5344CB8AC3E}">
        <p14:creationId xmlns:p14="http://schemas.microsoft.com/office/powerpoint/2010/main" val="1839841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2BE4420-3B5F-4549-8B4A-77855B8215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sz="2400"/>
          </a:p>
        </p:txBody>
      </p:sp>
      <p:pic>
        <p:nvPicPr>
          <p:cNvPr id="40" name="Grafik 39"/>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5467" y="-3297"/>
            <a:ext cx="12194419" cy="6858000"/>
          </a:xfrm>
          <a:prstGeom prst="rect">
            <a:avLst/>
          </a:prstGeom>
        </p:spPr>
      </p:pic>
      <p:sp>
        <p:nvSpPr>
          <p:cNvPr id="12" name="Rectangle 11">
            <a:extLst>
              <a:ext uri="{FF2B5EF4-FFF2-40B4-BE49-F238E27FC236}">
                <a16:creationId xmlns:a16="http://schemas.microsoft.com/office/drawing/2014/main" xmlns="" id="{A75876F6-95D4-48CB-8E3E-4401A96E25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96088"/>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1B84719-90BB-4D0C-92D8-61DC5512B3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de-DE"/>
          </a:p>
        </p:txBody>
      </p:sp>
      <p:sp useBgFill="1">
        <p:nvSpPr>
          <p:cNvPr id="16" name="Rectangle 15">
            <a:extLst>
              <a:ext uri="{FF2B5EF4-FFF2-40B4-BE49-F238E27FC236}">
                <a16:creationId xmlns:a16="http://schemas.microsoft.com/office/drawing/2014/main" xmlns="" id="{7B407EC4-5D16-4845-9840-4E28622B65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nhaltsplatzhalter 5">
            <a:extLst>
              <a:ext uri="{FF2B5EF4-FFF2-40B4-BE49-F238E27FC236}">
                <a16:creationId xmlns:a16="http://schemas.microsoft.com/office/drawing/2014/main" xmlns="" id="{855D30AF-4C2B-4943-8535-F2ACE3B26E97}"/>
              </a:ext>
            </a:extLst>
          </p:cNvPr>
          <p:cNvPicPr>
            <a:picLocks noGrp="1" noChangeAspect="1"/>
          </p:cNvPicPr>
          <p:nvPr>
            <p:ph idx="1"/>
          </p:nvPr>
        </p:nvPicPr>
        <p:blipFill>
          <a:blip r:embed="rId5"/>
          <a:stretch>
            <a:fillRect/>
          </a:stretch>
        </p:blipFill>
        <p:spPr>
          <a:xfrm>
            <a:off x="4794927" y="414125"/>
            <a:ext cx="4510997" cy="6303576"/>
          </a:xfrm>
        </p:spPr>
      </p:pic>
      <p:sp>
        <p:nvSpPr>
          <p:cNvPr id="13" name="Titel 1">
            <a:extLst>
              <a:ext uri="{FF2B5EF4-FFF2-40B4-BE49-F238E27FC236}">
                <a16:creationId xmlns:a16="http://schemas.microsoft.com/office/drawing/2014/main" xmlns="" id="{A254D85D-C73A-4BD2-890E-E808BAFDA190}"/>
              </a:ext>
            </a:extLst>
          </p:cNvPr>
          <p:cNvSpPr txBox="1">
            <a:spLocks/>
          </p:cNvSpPr>
          <p:nvPr/>
        </p:nvSpPr>
        <p:spPr>
          <a:xfrm>
            <a:off x="6257267" y="-661314"/>
            <a:ext cx="4536288" cy="220524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rgbClr val="626262"/>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dirty="0"/>
              <a:t>Wo sitzen Sie?</a:t>
            </a:r>
          </a:p>
        </p:txBody>
      </p:sp>
      <p:pic>
        <p:nvPicPr>
          <p:cNvPr id="15" name="Inhaltsplatzhalter 5">
            <a:extLst>
              <a:ext uri="{FF2B5EF4-FFF2-40B4-BE49-F238E27FC236}">
                <a16:creationId xmlns:a16="http://schemas.microsoft.com/office/drawing/2014/main" xmlns="" id="{72619856-999F-43AA-A878-878D36F22CF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saturation sat="33000"/>
                    </a14:imgEffect>
                  </a14:imgLayer>
                </a14:imgProps>
              </a:ext>
            </a:extLst>
          </a:blip>
          <a:srcRect t="17949" b="28466"/>
          <a:stretch/>
        </p:blipFill>
        <p:spPr>
          <a:xfrm>
            <a:off x="711869" y="2424638"/>
            <a:ext cx="3346054" cy="2505514"/>
          </a:xfrm>
          <a:prstGeom prst="rect">
            <a:avLst/>
          </a:prstGeom>
          <a:ln>
            <a:solidFill>
              <a:schemeClr val="tx2">
                <a:lumMod val="50000"/>
              </a:schemeClr>
            </a:solidFill>
          </a:ln>
        </p:spPr>
      </p:pic>
      <p:sp>
        <p:nvSpPr>
          <p:cNvPr id="17" name="Titel 1">
            <a:extLst>
              <a:ext uri="{FF2B5EF4-FFF2-40B4-BE49-F238E27FC236}">
                <a16:creationId xmlns:a16="http://schemas.microsoft.com/office/drawing/2014/main" xmlns="" id="{0C9BDD4E-812F-4AAE-A49F-2290BDF90CA4}"/>
              </a:ext>
            </a:extLst>
          </p:cNvPr>
          <p:cNvSpPr txBox="1">
            <a:spLocks/>
          </p:cNvSpPr>
          <p:nvPr/>
        </p:nvSpPr>
        <p:spPr>
          <a:xfrm>
            <a:off x="172825" y="752475"/>
            <a:ext cx="4422379" cy="16383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rgbClr val="626262"/>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3600" dirty="0"/>
              <a:t>Wir sitzen hier:</a:t>
            </a:r>
          </a:p>
        </p:txBody>
      </p:sp>
      <p:pic>
        <p:nvPicPr>
          <p:cNvPr id="8" name="Grafik 7" descr="Schließen">
            <a:extLst>
              <a:ext uri="{FF2B5EF4-FFF2-40B4-BE49-F238E27FC236}">
                <a16:creationId xmlns:a16="http://schemas.microsoft.com/office/drawing/2014/main" xmlns="" id="{50CD95CD-E173-4D49-BDD0-7D5F6CD71B6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01638" y="3055863"/>
            <a:ext cx="244512" cy="244512"/>
          </a:xfrm>
          <a:prstGeom prst="rect">
            <a:avLst/>
          </a:prstGeom>
        </p:spPr>
      </p:pic>
      <p:pic>
        <p:nvPicPr>
          <p:cNvPr id="18" name="Grafik 17" descr="Schließen">
            <a:extLst>
              <a:ext uri="{FF2B5EF4-FFF2-40B4-BE49-F238E27FC236}">
                <a16:creationId xmlns:a16="http://schemas.microsoft.com/office/drawing/2014/main" xmlns="" id="{652E8570-2981-4360-BC87-133F72CF4D1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312500" y="3070241"/>
            <a:ext cx="244512" cy="244512"/>
          </a:xfrm>
          <a:prstGeom prst="rect">
            <a:avLst/>
          </a:prstGeom>
        </p:spPr>
      </p:pic>
      <p:pic>
        <p:nvPicPr>
          <p:cNvPr id="19" name="Grafik 18" descr="Schließen">
            <a:extLst>
              <a:ext uri="{FF2B5EF4-FFF2-40B4-BE49-F238E27FC236}">
                <a16:creationId xmlns:a16="http://schemas.microsoft.com/office/drawing/2014/main" xmlns="" id="{D76622A0-9B0E-4231-AF66-8B70641DAC5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957196" y="3763701"/>
            <a:ext cx="244512" cy="244512"/>
          </a:xfrm>
          <a:prstGeom prst="rect">
            <a:avLst/>
          </a:prstGeom>
        </p:spPr>
      </p:pic>
      <p:pic>
        <p:nvPicPr>
          <p:cNvPr id="20" name="Grafik 19" descr="Schließen">
            <a:extLst>
              <a:ext uri="{FF2B5EF4-FFF2-40B4-BE49-F238E27FC236}">
                <a16:creationId xmlns:a16="http://schemas.microsoft.com/office/drawing/2014/main" xmlns="" id="{75BC4B10-9BFE-4FE3-80EC-9F1DD211060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86298" y="3925799"/>
            <a:ext cx="244512" cy="244512"/>
          </a:xfrm>
          <a:prstGeom prst="rect">
            <a:avLst/>
          </a:prstGeom>
        </p:spPr>
      </p:pic>
      <p:pic>
        <p:nvPicPr>
          <p:cNvPr id="1027" name="Picture 3" descr="C:\Users\grupe\Desktop\world-map-gd2c4efc14_128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29650" y="4400009"/>
            <a:ext cx="3330575" cy="1790184"/>
          </a:xfrm>
          <a:prstGeom prst="rect">
            <a:avLst/>
          </a:prstGeom>
          <a:noFill/>
          <a:extLst>
            <a:ext uri="{909E8E84-426E-40DD-AFC4-6F175D3DCCD1}">
              <a14:hiddenFill xmlns:a14="http://schemas.microsoft.com/office/drawing/2010/main">
                <a:solidFill>
                  <a:srgbClr val="FFFFFF"/>
                </a:solidFill>
              </a14:hiddenFill>
            </a:ext>
          </a:extLst>
        </p:spPr>
      </p:pic>
      <p:sp>
        <p:nvSpPr>
          <p:cNvPr id="41"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3444128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023534-DEBB-674C-ABB3-BFC6E30763A6}"/>
              </a:ext>
            </a:extLst>
          </p:cNvPr>
          <p:cNvSpPr>
            <a:spLocks noGrp="1"/>
          </p:cNvSpPr>
          <p:nvPr>
            <p:ph type="ctrTitle"/>
          </p:nvPr>
        </p:nvSpPr>
        <p:spPr>
          <a:xfrm>
            <a:off x="2692398" y="1871131"/>
            <a:ext cx="6815669" cy="1515533"/>
          </a:xfrm>
        </p:spPr>
        <p:txBody>
          <a:bodyPr anchor="ctr" anchorCtr="0">
            <a:noAutofit/>
          </a:bodyPr>
          <a:lstStyle/>
          <a:p>
            <a:r>
              <a:rPr lang="de-DE" dirty="0"/>
              <a:t>3. Cloud – Nutzung </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0" y="3931469"/>
            <a:ext cx="3239829" cy="975787"/>
          </a:xfrm>
          <a:prstGeom prst="rect">
            <a:avLst/>
          </a:prstGeom>
        </p:spPr>
      </p:pic>
    </p:spTree>
    <p:extLst>
      <p:ext uri="{BB962C8B-B14F-4D97-AF65-F5344CB8AC3E}">
        <p14:creationId xmlns:p14="http://schemas.microsoft.com/office/powerpoint/2010/main" val="38032219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95422" y="2590740"/>
            <a:ext cx="10586977" cy="3280898"/>
          </a:xfrm>
        </p:spPr>
        <p:txBody>
          <a:bodyPr wrap="square">
            <a:spAutoFit/>
          </a:bodyPr>
          <a:lstStyle/>
          <a:p>
            <a:pPr marL="0" indent="0">
              <a:buNone/>
            </a:pPr>
            <a:r>
              <a:rPr lang="de-DE" dirty="0"/>
              <a:t>Wir haben Ihnen ein </a:t>
            </a:r>
            <a:r>
              <a:rPr lang="de-DE" b="1" dirty="0"/>
              <a:t>individuelles Passwort </a:t>
            </a:r>
            <a:r>
              <a:rPr lang="de-DE" dirty="0"/>
              <a:t>gegeben. </a:t>
            </a:r>
            <a:br>
              <a:rPr lang="de-DE" dirty="0"/>
            </a:br>
            <a:r>
              <a:rPr lang="de-DE" b="1" dirty="0"/>
              <a:t>Bitte teilen und ändern Sie dieses nicht!</a:t>
            </a:r>
          </a:p>
          <a:p>
            <a:pPr marL="0" indent="0">
              <a:buNone/>
            </a:pPr>
            <a:endParaRPr lang="de-DE" sz="1400" dirty="0"/>
          </a:p>
          <a:p>
            <a:pPr marL="0" indent="0">
              <a:buNone/>
            </a:pPr>
            <a:r>
              <a:rPr lang="de-DE" dirty="0"/>
              <a:t>Ihr Zugang ist </a:t>
            </a:r>
            <a:r>
              <a:rPr lang="de-DE" b="1" dirty="0"/>
              <a:t>individuell</a:t>
            </a:r>
            <a:r>
              <a:rPr lang="de-DE" dirty="0"/>
              <a:t> und wird mit Ihrem persönlichen Schulungsplan und später auch mit Skripten der Dozentinnen bzw. Dozenten befüllt.</a:t>
            </a:r>
          </a:p>
          <a:p>
            <a:pPr marL="0" indent="0">
              <a:buNone/>
            </a:pPr>
            <a:endParaRPr lang="de-DE" sz="1400" dirty="0"/>
          </a:p>
          <a:p>
            <a:pPr marL="0" indent="0">
              <a:buNone/>
            </a:pPr>
            <a:r>
              <a:rPr lang="de-DE" dirty="0"/>
              <a:t>Damit Sie die </a:t>
            </a:r>
            <a:r>
              <a:rPr lang="de-DE" b="1" dirty="0"/>
              <a:t>Vorteile der Cloud </a:t>
            </a:r>
            <a:r>
              <a:rPr lang="de-DE" dirty="0"/>
              <a:t>nutzen können, benötigen Sie eine </a:t>
            </a:r>
            <a:r>
              <a:rPr lang="de-DE" b="1" dirty="0"/>
              <a:t>E-Mail-Adresse mit persönlichem Zugang</a:t>
            </a:r>
            <a:r>
              <a:rPr lang="de-DE" dirty="0"/>
              <a:t>.</a:t>
            </a:r>
          </a:p>
        </p:txBody>
      </p:sp>
      <p:sp>
        <p:nvSpPr>
          <p:cNvPr id="4" name="Titel 1">
            <a:extLst>
              <a:ext uri="{FF2B5EF4-FFF2-40B4-BE49-F238E27FC236}">
                <a16:creationId xmlns:a16="http://schemas.microsoft.com/office/drawing/2014/main" xmlns="" id="{373A6D1F-8250-AC42-B425-7444172B0B25}"/>
              </a:ext>
            </a:extLst>
          </p:cNvPr>
          <p:cNvSpPr txBox="1">
            <a:spLocks/>
          </p:cNvSpPr>
          <p:nvPr/>
        </p:nvSpPr>
        <p:spPr>
          <a:xfrm>
            <a:off x="1295402" y="625932"/>
            <a:ext cx="9601196" cy="130386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solidFill>
                  <a:srgbClr val="626262"/>
                </a:solidFill>
              </a:rPr>
              <a:t>Ihr individuelles Passwort</a:t>
            </a:r>
          </a:p>
        </p:txBody>
      </p:sp>
      <p:sp>
        <p:nvSpPr>
          <p:cNvPr id="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764619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95423" y="2428690"/>
            <a:ext cx="10208871" cy="3280898"/>
          </a:xfrm>
        </p:spPr>
        <p:txBody>
          <a:bodyPr wrap="square">
            <a:spAutoFit/>
          </a:bodyPr>
          <a:lstStyle/>
          <a:p>
            <a:pPr marL="0" indent="0">
              <a:buNone/>
            </a:pPr>
            <a:r>
              <a:rPr lang="de-DE" dirty="0"/>
              <a:t>Bitte nutzen Sie </a:t>
            </a:r>
            <a:r>
              <a:rPr lang="de-DE" b="1" dirty="0"/>
              <a:t>folgenden Link</a:t>
            </a:r>
            <a:r>
              <a:rPr lang="de-DE" dirty="0"/>
              <a:t>, der Ihnen in den letzten Tagen auch per E-Mail zugegangen ist:</a:t>
            </a:r>
          </a:p>
          <a:p>
            <a:pPr marL="0" indent="0">
              <a:buNone/>
            </a:pPr>
            <a:endParaRPr lang="de-DE" sz="1400" dirty="0">
              <a:solidFill>
                <a:schemeClr val="tx1">
                  <a:lumMod val="65000"/>
                  <a:lumOff val="35000"/>
                </a:schemeClr>
              </a:solidFill>
            </a:endParaRPr>
          </a:p>
          <a:p>
            <a:pPr marL="0" indent="0">
              <a:buNone/>
            </a:pPr>
            <a:r>
              <a:rPr lang="de-DE" u="sng" dirty="0">
                <a:solidFill>
                  <a:srgbClr val="FF9900"/>
                </a:solidFill>
                <a:hlinkClick r:id="rId2"/>
              </a:rPr>
              <a:t>https://nextcloud.indisoft.de/nextcloud/index.php</a:t>
            </a:r>
            <a:endParaRPr lang="de-DE" dirty="0">
              <a:solidFill>
                <a:srgbClr val="FF9900"/>
              </a:solidFill>
            </a:endParaRPr>
          </a:p>
          <a:p>
            <a:pPr marL="0" indent="0">
              <a:buNone/>
            </a:pPr>
            <a:endParaRPr lang="de-DE" sz="1400" dirty="0">
              <a:solidFill>
                <a:schemeClr val="tx1">
                  <a:lumMod val="65000"/>
                  <a:lumOff val="35000"/>
                </a:schemeClr>
              </a:solidFill>
            </a:endParaRPr>
          </a:p>
          <a:p>
            <a:pPr marL="0" indent="0">
              <a:buNone/>
            </a:pPr>
            <a:r>
              <a:rPr lang="de-DE" dirty="0"/>
              <a:t>Ihr </a:t>
            </a:r>
            <a:r>
              <a:rPr lang="de-DE" b="1" dirty="0"/>
              <a:t>individuelles Login</a:t>
            </a:r>
            <a:r>
              <a:rPr lang="de-DE" dirty="0"/>
              <a:t> teile ich Ihnen mit, genau wie Ihr </a:t>
            </a:r>
            <a:r>
              <a:rPr lang="de-DE" b="1" dirty="0"/>
              <a:t>Passwort</a:t>
            </a:r>
            <a:r>
              <a:rPr lang="de-DE" dirty="0"/>
              <a:t>. </a:t>
            </a:r>
            <a:r>
              <a:rPr lang="de-DE" b="1" dirty="0"/>
              <a:t>Bitte ändern Sie dieses nicht</a:t>
            </a:r>
            <a:r>
              <a:rPr lang="de-DE" dirty="0"/>
              <a:t>, da unsere Systeme Ihre Daten (Schulungsplan) dann nicht mehr automatisch einspielen können.</a:t>
            </a:r>
          </a:p>
        </p:txBody>
      </p:sp>
      <p:sp>
        <p:nvSpPr>
          <p:cNvPr id="4" name="Titel 1">
            <a:extLst>
              <a:ext uri="{FF2B5EF4-FFF2-40B4-BE49-F238E27FC236}">
                <a16:creationId xmlns:a16="http://schemas.microsoft.com/office/drawing/2014/main" xmlns="" id="{373A6D1F-8250-AC42-B425-7444172B0B25}"/>
              </a:ext>
            </a:extLst>
          </p:cNvPr>
          <p:cNvSpPr txBox="1">
            <a:spLocks/>
          </p:cNvSpPr>
          <p:nvPr/>
        </p:nvSpPr>
        <p:spPr>
          <a:xfrm>
            <a:off x="1295402" y="625932"/>
            <a:ext cx="9601196" cy="130386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solidFill>
                  <a:srgbClr val="626262"/>
                </a:solidFill>
              </a:rPr>
              <a:t>Ihr individueller Login</a:t>
            </a:r>
          </a:p>
        </p:txBody>
      </p:sp>
      <p:sp>
        <p:nvSpPr>
          <p:cNvPr id="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2246607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p:cNvPicPr>
          <p:nvPr>
            <p:ph idx="4294967295"/>
          </p:nvPr>
        </p:nvPicPr>
        <p:blipFill>
          <a:blip r:embed="rId2"/>
          <a:stretch>
            <a:fillRect/>
          </a:stretch>
        </p:blipFill>
        <p:spPr>
          <a:xfrm>
            <a:off x="2801068" y="747713"/>
            <a:ext cx="6724650" cy="5397500"/>
          </a:xfrm>
          <a:prstGeom prst="rect">
            <a:avLst/>
          </a:prstGeom>
        </p:spPr>
      </p:pic>
      <p:sp>
        <p:nvSpPr>
          <p:cNvPr id="3"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1322980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stretch>
            <a:fillRect/>
          </a:stretch>
        </p:blipFill>
        <p:spPr>
          <a:xfrm>
            <a:off x="1134315" y="740780"/>
            <a:ext cx="10019726" cy="5506282"/>
          </a:xfrm>
          <a:prstGeom prst="rect">
            <a:avLst/>
          </a:prstGeom>
        </p:spPr>
      </p:pic>
      <p:sp>
        <p:nvSpPr>
          <p:cNvPr id="3"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1804636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p:cNvPicPr/>
          <p:nvPr/>
        </p:nvPicPr>
        <p:blipFill>
          <a:blip r:embed="rId2"/>
          <a:stretch>
            <a:fillRect/>
          </a:stretch>
        </p:blipFill>
        <p:spPr>
          <a:xfrm>
            <a:off x="2247176" y="2696374"/>
            <a:ext cx="7365791" cy="1192719"/>
          </a:xfrm>
          <a:prstGeom prst="rect">
            <a:avLst/>
          </a:prstGeom>
        </p:spPr>
      </p:pic>
      <p:sp>
        <p:nvSpPr>
          <p:cNvPr id="4"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1331902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nhaltsplatzhalter 3"/>
          <p:cNvPicPr>
            <a:picLocks noGrp="1"/>
          </p:cNvPicPr>
          <p:nvPr>
            <p:ph idx="4294967295"/>
          </p:nvPr>
        </p:nvPicPr>
        <p:blipFill>
          <a:blip r:embed="rId2"/>
          <a:stretch>
            <a:fillRect/>
          </a:stretch>
        </p:blipFill>
        <p:spPr>
          <a:xfrm>
            <a:off x="2511711" y="1192628"/>
            <a:ext cx="6678594" cy="4983120"/>
          </a:xfrm>
          <a:prstGeom prst="rect">
            <a:avLst/>
          </a:prstGeom>
        </p:spPr>
      </p:pic>
      <p:sp>
        <p:nvSpPr>
          <p:cNvPr id="5" name="Titel 1"/>
          <p:cNvSpPr txBox="1">
            <a:spLocks/>
          </p:cNvSpPr>
          <p:nvPr/>
        </p:nvSpPr>
        <p:spPr>
          <a:xfrm>
            <a:off x="1145894" y="577546"/>
            <a:ext cx="9601200" cy="651668"/>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65000"/>
                    <a:lumOff val="35000"/>
                  </a:schemeClr>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2400" dirty="0">
                <a:solidFill>
                  <a:srgbClr val="626262"/>
                </a:solidFill>
              </a:rPr>
              <a:t>Ihren Schulungsplan finden Sie unter: „Alle Dateien“</a:t>
            </a:r>
          </a:p>
        </p:txBody>
      </p:sp>
      <p:sp>
        <p:nvSpPr>
          <p:cNvPr id="6"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3202906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p:cNvPicPr/>
          <p:nvPr/>
        </p:nvPicPr>
        <p:blipFill>
          <a:blip r:embed="rId2"/>
          <a:stretch>
            <a:fillRect/>
          </a:stretch>
        </p:blipFill>
        <p:spPr>
          <a:xfrm>
            <a:off x="4229100" y="800100"/>
            <a:ext cx="3733800" cy="5257800"/>
          </a:xfrm>
          <a:prstGeom prst="rect">
            <a:avLst/>
          </a:prstGeom>
        </p:spPr>
      </p:pic>
      <p:sp>
        <p:nvSpPr>
          <p:cNvPr id="3"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153320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540863"/>
            <a:ext cx="8229600" cy="1714202"/>
          </a:xfrm>
        </p:spPr>
        <p:txBody>
          <a:bodyPr>
            <a:noAutofit/>
          </a:bodyPr>
          <a:lstStyle/>
          <a:p>
            <a:r>
              <a:rPr lang="de-DE" sz="3200" dirty="0"/>
              <a:t>Schulungsplan</a:t>
            </a:r>
            <a:br>
              <a:rPr lang="de-DE" sz="3200" dirty="0"/>
            </a:br>
            <a:r>
              <a:rPr lang="de-DE" sz="2200" dirty="0"/>
              <a:t>Bitte klicken Sie auf das Kästchen oder mit einem Doppelklick </a:t>
            </a:r>
            <a:br>
              <a:rPr lang="de-DE" sz="2200" dirty="0"/>
            </a:br>
            <a:r>
              <a:rPr lang="de-DE" sz="2200" dirty="0"/>
              <a:t>direkt auf den Ordner, um diesen zu öffnen.</a:t>
            </a:r>
          </a:p>
        </p:txBody>
      </p:sp>
      <p:pic>
        <p:nvPicPr>
          <p:cNvPr id="4" name="Inhaltsplatzhalter 3"/>
          <p:cNvPicPr>
            <a:picLocks noGrp="1"/>
          </p:cNvPicPr>
          <p:nvPr>
            <p:ph idx="1"/>
          </p:nvPr>
        </p:nvPicPr>
        <p:blipFill>
          <a:blip r:embed="rId2"/>
          <a:stretch>
            <a:fillRect/>
          </a:stretch>
        </p:blipFill>
        <p:spPr>
          <a:xfrm>
            <a:off x="1686709" y="3084430"/>
            <a:ext cx="7191375" cy="1123950"/>
          </a:xfrm>
          <a:prstGeom prst="rect">
            <a:avLst/>
          </a:prstGeom>
        </p:spPr>
      </p:pic>
      <p:sp>
        <p:nvSpPr>
          <p:cNvPr id="5"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629533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1400175"/>
            <a:ext cx="87439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3">
            <a:extLst>
              <a:ext uri="{FF2B5EF4-FFF2-40B4-BE49-F238E27FC236}">
                <a16:creationId xmlns:a16="http://schemas.microsoft.com/office/drawing/2014/main" xmlns="" id="{C31AD6FD-6992-114C-A20E-D48E7EAEF0EB}"/>
              </a:ext>
            </a:extLst>
          </p:cNvPr>
          <p:cNvSpPr>
            <a:spLocks noGrp="1"/>
          </p:cNvSpPr>
          <p:nvPr>
            <p:ph type="dt" sz="half" idx="10"/>
          </p:nvPr>
        </p:nvSpPr>
        <p:spPr>
          <a:xfrm>
            <a:off x="10452407" y="6465576"/>
            <a:ext cx="1600200" cy="279400"/>
          </a:xfrm>
        </p:spPr>
        <p:txBody>
          <a:bodyPr>
            <a:normAutofit/>
          </a:body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1647977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023534-DEBB-674C-ABB3-BFC6E30763A6}"/>
              </a:ext>
            </a:extLst>
          </p:cNvPr>
          <p:cNvSpPr>
            <a:spLocks noGrp="1"/>
          </p:cNvSpPr>
          <p:nvPr>
            <p:ph type="ctrTitle"/>
          </p:nvPr>
        </p:nvSpPr>
        <p:spPr>
          <a:xfrm>
            <a:off x="2478024" y="1871131"/>
            <a:ext cx="7256713" cy="1515533"/>
          </a:xfrm>
        </p:spPr>
        <p:txBody>
          <a:bodyPr anchor="ctr" anchorCtr="0">
            <a:normAutofit fontScale="90000"/>
          </a:bodyPr>
          <a:lstStyle/>
          <a:p>
            <a:r>
              <a:rPr lang="de-DE" dirty="0"/>
              <a:t>1. Das (digitale) Leben einer:eines Teilnehmenden</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0" y="3931469"/>
            <a:ext cx="3239829" cy="975787"/>
          </a:xfrm>
          <a:prstGeom prst="rect">
            <a:avLst/>
          </a:prstGeom>
        </p:spPr>
      </p:pic>
    </p:spTree>
    <p:extLst>
      <p:ext uri="{BB962C8B-B14F-4D97-AF65-F5344CB8AC3E}">
        <p14:creationId xmlns:p14="http://schemas.microsoft.com/office/powerpoint/2010/main" val="2487987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2" name="Titel 1">
            <a:extLst>
              <a:ext uri="{FF2B5EF4-FFF2-40B4-BE49-F238E27FC236}">
                <a16:creationId xmlns:a16="http://schemas.microsoft.com/office/drawing/2014/main" xmlns="" id="{7CA38DAC-2998-1643-A9DF-3D955B996A77}"/>
              </a:ext>
            </a:extLst>
          </p:cNvPr>
          <p:cNvSpPr>
            <a:spLocks noGrp="1"/>
          </p:cNvSpPr>
          <p:nvPr>
            <p:ph type="title" idx="4294967295"/>
          </p:nvPr>
        </p:nvSpPr>
        <p:spPr>
          <a:xfrm>
            <a:off x="1098195" y="4014788"/>
            <a:ext cx="9988550" cy="1187450"/>
          </a:xfrm>
          <a:prstGeom prst="rect">
            <a:avLst/>
          </a:prstGeom>
        </p:spPr>
        <p:txBody>
          <a:bodyPr vert="horz" lIns="91440" tIns="45720" rIns="91440" bIns="45720" rtlCol="0" anchor="b">
            <a:normAutofit/>
          </a:bodyPr>
          <a:lstStyle/>
          <a:p>
            <a:r>
              <a:rPr lang="de-DE" sz="5400" kern="1200" cap="none" dirty="0">
                <a:ln w="3175" cmpd="sng">
                  <a:noFill/>
                </a:ln>
                <a:solidFill>
                  <a:srgbClr val="626262"/>
                </a:solidFill>
                <a:effectLst/>
              </a:rPr>
              <a:t>10 Minuten Pause</a:t>
            </a:r>
          </a:p>
        </p:txBody>
      </p:sp>
      <p:grpSp>
        <p:nvGrpSpPr>
          <p:cNvPr id="3" name="Gruppieren 2"/>
          <p:cNvGrpSpPr/>
          <p:nvPr/>
        </p:nvGrpSpPr>
        <p:grpSpPr>
          <a:xfrm>
            <a:off x="2794666" y="1281216"/>
            <a:ext cx="6591937" cy="2199088"/>
            <a:chOff x="2636039" y="1281216"/>
            <a:chExt cx="6591937" cy="2199088"/>
          </a:xfrm>
        </p:grpSpPr>
        <p:pic>
          <p:nvPicPr>
            <p:cNvPr id="7" name="Grafik 6" descr="Spielplatz mit einfarbiger Füllung">
              <a:extLst>
                <a:ext uri="{FF2B5EF4-FFF2-40B4-BE49-F238E27FC236}">
                  <a16:creationId xmlns:a16="http://schemas.microsoft.com/office/drawing/2014/main" xmlns="" id="{DBBE35D7-A43D-394D-8102-6E01A50665D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636039" y="1285241"/>
              <a:ext cx="2195063" cy="2195063"/>
            </a:xfrm>
            <a:prstGeom prst="rect">
              <a:avLst/>
            </a:prstGeom>
          </p:spPr>
        </p:pic>
        <p:pic>
          <p:nvPicPr>
            <p:cNvPr id="9" name="Grafik 8" descr="Brotdose mit einfarbiger Füllung">
              <a:extLst>
                <a:ext uri="{FF2B5EF4-FFF2-40B4-BE49-F238E27FC236}">
                  <a16:creationId xmlns:a16="http://schemas.microsoft.com/office/drawing/2014/main" xmlns="" id="{3C1AF4D0-BBD2-BC40-906F-6782B71A0F2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993454" y="1281216"/>
              <a:ext cx="2198033" cy="2198033"/>
            </a:xfrm>
            <a:prstGeom prst="rect">
              <a:avLst/>
            </a:prstGeom>
          </p:spPr>
        </p:pic>
        <p:pic>
          <p:nvPicPr>
            <p:cNvPr id="5" name="Inhaltsplatzhalter 4" descr="Kaffee mit einfarbiger Füllung">
              <a:extLst>
                <a:ext uri="{FF2B5EF4-FFF2-40B4-BE49-F238E27FC236}">
                  <a16:creationId xmlns:a16="http://schemas.microsoft.com/office/drawing/2014/main" xmlns="" id="{89631656-F6EA-EB43-96A5-E98D6D7028AC}"/>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rcRect r="14620"/>
            <a:stretch/>
          </p:blipFill>
          <p:spPr>
            <a:xfrm>
              <a:off x="7353839" y="1285241"/>
              <a:ext cx="1874137" cy="2195062"/>
            </a:xfrm>
            <a:prstGeom prst="rect">
              <a:avLst/>
            </a:prstGeom>
          </p:spPr>
        </p:pic>
      </p:grpSp>
    </p:spTree>
    <p:extLst>
      <p:ext uri="{BB962C8B-B14F-4D97-AF65-F5344CB8AC3E}">
        <p14:creationId xmlns:p14="http://schemas.microsoft.com/office/powerpoint/2010/main" val="3258775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023534-DEBB-674C-ABB3-BFC6E30763A6}"/>
              </a:ext>
            </a:extLst>
          </p:cNvPr>
          <p:cNvSpPr>
            <a:spLocks noGrp="1"/>
          </p:cNvSpPr>
          <p:nvPr>
            <p:ph type="ctrTitle"/>
          </p:nvPr>
        </p:nvSpPr>
        <p:spPr>
          <a:xfrm>
            <a:off x="2692398" y="1871131"/>
            <a:ext cx="6815669" cy="1515533"/>
          </a:xfrm>
        </p:spPr>
        <p:txBody>
          <a:bodyPr anchor="ctr" anchorCtr="0">
            <a:normAutofit/>
          </a:bodyPr>
          <a:lstStyle/>
          <a:p>
            <a:pPr>
              <a:lnSpc>
                <a:spcPct val="90000"/>
              </a:lnSpc>
            </a:pPr>
            <a:r>
              <a:rPr lang="de-DE" sz="5000" dirty="0"/>
              <a:t>Lernen bei </a:t>
            </a:r>
            <a:r>
              <a:rPr lang="de-DE" sz="5000" dirty="0" err="1"/>
              <a:t>indisoft</a:t>
            </a:r>
            <a:endParaRPr lang="de-DE" sz="500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0" y="3931469"/>
            <a:ext cx="3239829" cy="975787"/>
          </a:xfrm>
          <a:prstGeom prst="rect">
            <a:avLst/>
          </a:prstGeom>
        </p:spPr>
      </p:pic>
    </p:spTree>
    <p:extLst>
      <p:ext uri="{BB962C8B-B14F-4D97-AF65-F5344CB8AC3E}">
        <p14:creationId xmlns:p14="http://schemas.microsoft.com/office/powerpoint/2010/main" val="156021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C1EA99-E42C-924F-BE24-0040F0717948}"/>
              </a:ext>
            </a:extLst>
          </p:cNvPr>
          <p:cNvSpPr>
            <a:spLocks noGrp="1"/>
          </p:cNvSpPr>
          <p:nvPr>
            <p:ph type="title"/>
          </p:nvPr>
        </p:nvSpPr>
        <p:spPr>
          <a:xfrm>
            <a:off x="1295402" y="842986"/>
            <a:ext cx="9601196" cy="1303867"/>
          </a:xfrm>
        </p:spPr>
        <p:txBody>
          <a:bodyPr>
            <a:normAutofit fontScale="90000"/>
          </a:bodyPr>
          <a:lstStyle/>
          <a:p>
            <a:r>
              <a:rPr lang="de-DE" altLang="de-DE" sz="4900" dirty="0">
                <a:ea typeface="ＭＳ Ｐゴシック" panose="020B0600070205080204" pitchFamily="34" charset="-128"/>
              </a:rPr>
              <a:t/>
            </a:r>
            <a:br>
              <a:rPr lang="de-DE" altLang="de-DE" sz="4900" dirty="0">
                <a:ea typeface="ＭＳ Ｐゴシック" panose="020B0600070205080204" pitchFamily="34" charset="-128"/>
              </a:rPr>
            </a:br>
            <a:endParaRPr lang="de-DE" dirty="0"/>
          </a:p>
        </p:txBody>
      </p:sp>
      <p:sp>
        <p:nvSpPr>
          <p:cNvPr id="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graphicFrame>
        <p:nvGraphicFramePr>
          <p:cNvPr id="3" name="Diagramm 2"/>
          <p:cNvGraphicFramePr/>
          <p:nvPr>
            <p:extLst>
              <p:ext uri="{D42A27DB-BD31-4B8C-83A1-F6EECF244321}">
                <p14:modId xmlns:p14="http://schemas.microsoft.com/office/powerpoint/2010/main" val="1109421205"/>
              </p:ext>
            </p:extLst>
          </p:nvPr>
        </p:nvGraphicFramePr>
        <p:xfrm>
          <a:off x="869430" y="735724"/>
          <a:ext cx="10493114" cy="5279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8971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pic>
        <p:nvPicPr>
          <p:cNvPr id="5" name="Inhaltsplatzhalter 4">
            <a:extLst>
              <a:ext uri="{FF2B5EF4-FFF2-40B4-BE49-F238E27FC236}">
                <a16:creationId xmlns:a16="http://schemas.microsoft.com/office/drawing/2014/main" xmlns="" id="{E2C10E5A-171A-4A6B-BC4C-8697077B84F4}"/>
              </a:ext>
            </a:extLst>
          </p:cNvPr>
          <p:cNvPicPr>
            <a:picLocks noGrp="1" noChangeAspect="1"/>
          </p:cNvPicPr>
          <p:nvPr>
            <p:ph idx="4294967295"/>
          </p:nvPr>
        </p:nvPicPr>
        <p:blipFill>
          <a:blip r:embed="rId2"/>
          <a:stretch>
            <a:fillRect/>
          </a:stretch>
        </p:blipFill>
        <p:spPr>
          <a:xfrm>
            <a:off x="1755228" y="1114949"/>
            <a:ext cx="7670320" cy="4854927"/>
          </a:xfrm>
          <a:prstGeom prst="rect">
            <a:avLst/>
          </a:prstGeom>
        </p:spPr>
      </p:pic>
    </p:spTree>
    <p:extLst>
      <p:ext uri="{BB962C8B-B14F-4D97-AF65-F5344CB8AC3E}">
        <p14:creationId xmlns:p14="http://schemas.microsoft.com/office/powerpoint/2010/main" val="928855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C1EA99-E42C-924F-BE24-0040F0717948}"/>
              </a:ext>
            </a:extLst>
          </p:cNvPr>
          <p:cNvSpPr>
            <a:spLocks noGrp="1"/>
          </p:cNvSpPr>
          <p:nvPr>
            <p:ph type="title"/>
          </p:nvPr>
        </p:nvSpPr>
        <p:spPr>
          <a:xfrm>
            <a:off x="956441" y="842986"/>
            <a:ext cx="10198699" cy="1303867"/>
          </a:xfrm>
        </p:spPr>
        <p:txBody>
          <a:bodyPr>
            <a:normAutofit/>
          </a:bodyPr>
          <a:lstStyle/>
          <a:p>
            <a:r>
              <a:rPr lang="de-DE" altLang="de-DE" sz="4900" dirty="0">
                <a:ea typeface="ＭＳ Ｐゴシック" panose="020B0600070205080204" pitchFamily="34" charset="-128"/>
              </a:rPr>
              <a:t>Der Praxistag – die Angebote</a:t>
            </a:r>
            <a:endParaRPr lang="de-DE" dirty="0"/>
          </a:p>
        </p:txBody>
      </p:sp>
      <p:sp>
        <p:nvSpPr>
          <p:cNvPr id="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graphicFrame>
        <p:nvGraphicFramePr>
          <p:cNvPr id="3" name="Diagramm 2"/>
          <p:cNvGraphicFramePr/>
          <p:nvPr>
            <p:extLst>
              <p:ext uri="{D42A27DB-BD31-4B8C-83A1-F6EECF244321}">
                <p14:modId xmlns:p14="http://schemas.microsoft.com/office/powerpoint/2010/main" val="180816684"/>
              </p:ext>
            </p:extLst>
          </p:nvPr>
        </p:nvGraphicFramePr>
        <p:xfrm>
          <a:off x="869430" y="2279884"/>
          <a:ext cx="10493114" cy="3900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2343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Für bestehende Teilnehmende:</a:t>
            </a:r>
          </a:p>
        </p:txBody>
      </p:sp>
      <p:sp>
        <p:nvSpPr>
          <p:cNvPr id="3" name="Inhaltsplatzhalter 2"/>
          <p:cNvSpPr>
            <a:spLocks noGrp="1"/>
          </p:cNvSpPr>
          <p:nvPr>
            <p:ph idx="1"/>
          </p:nvPr>
        </p:nvSpPr>
        <p:spPr/>
        <p:txBody>
          <a:bodyPr>
            <a:normAutofit/>
          </a:bodyPr>
          <a:lstStyle/>
          <a:p>
            <a:r>
              <a:rPr lang="de-DE" dirty="0"/>
              <a:t>Ändert sich lediglich die Unterrichtsform, der gebuchte Inhalt bleibt der Gleiche </a:t>
            </a:r>
          </a:p>
          <a:p>
            <a:r>
              <a:rPr lang="de-DE" dirty="0"/>
              <a:t>Es fällt nichts weg, sondern wird sich in den anderen Tagen thematisch wieder finden oder im Rahmen eines </a:t>
            </a:r>
            <a:r>
              <a:rPr lang="de-DE" dirty="0" err="1"/>
              <a:t>Fachmentorings</a:t>
            </a:r>
            <a:r>
              <a:rPr lang="de-DE" dirty="0"/>
              <a:t>/ Workshops aufgegriffen </a:t>
            </a:r>
          </a:p>
        </p:txBody>
      </p:sp>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Tree>
    <p:extLst>
      <p:ext uri="{BB962C8B-B14F-4D97-AF65-F5344CB8AC3E}">
        <p14:creationId xmlns:p14="http://schemas.microsoft.com/office/powerpoint/2010/main" val="3778433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007C50-C22B-241F-20A8-BB84B6EC0FB1}"/>
              </a:ext>
            </a:extLst>
          </p:cNvPr>
          <p:cNvSpPr>
            <a:spLocks noGrp="1"/>
          </p:cNvSpPr>
          <p:nvPr>
            <p:ph type="title"/>
          </p:nvPr>
        </p:nvSpPr>
        <p:spPr/>
        <p:txBody>
          <a:bodyPr/>
          <a:lstStyle/>
          <a:p>
            <a:r>
              <a:rPr lang="de-DE" dirty="0"/>
              <a:t>Ausgenommene Module</a:t>
            </a:r>
          </a:p>
        </p:txBody>
      </p:sp>
      <p:sp>
        <p:nvSpPr>
          <p:cNvPr id="3" name="Inhaltsplatzhalter 2">
            <a:extLst>
              <a:ext uri="{FF2B5EF4-FFF2-40B4-BE49-F238E27FC236}">
                <a16:creationId xmlns:a16="http://schemas.microsoft.com/office/drawing/2014/main" xmlns="" id="{4D066594-C60E-CFC2-CA60-72C38C4ECEA3}"/>
              </a:ext>
            </a:extLst>
          </p:cNvPr>
          <p:cNvSpPr>
            <a:spLocks noGrp="1"/>
          </p:cNvSpPr>
          <p:nvPr>
            <p:ph idx="1"/>
          </p:nvPr>
        </p:nvSpPr>
        <p:spPr/>
        <p:txBody>
          <a:bodyPr/>
          <a:lstStyle/>
          <a:p>
            <a:r>
              <a:rPr lang="de-DE" sz="2400" dirty="0" err="1">
                <a:solidFill>
                  <a:schemeClr val="tx1">
                    <a:lumMod val="75000"/>
                  </a:schemeClr>
                </a:solidFill>
              </a:rPr>
              <a:t>Scrum</a:t>
            </a:r>
            <a:r>
              <a:rPr lang="de-DE" sz="2400" dirty="0">
                <a:solidFill>
                  <a:schemeClr val="tx1">
                    <a:lumMod val="75000"/>
                  </a:schemeClr>
                </a:solidFill>
              </a:rPr>
              <a:t>, Agile Leadership, AEVO,  Fachkraft für Palliative Pflege gem. § 39a SGB V und § 37b SGB, Funding Management, Behandlungspflegeschein LG1 und LG2 und Kassenärztliche Abrechnung</a:t>
            </a:r>
          </a:p>
          <a:p>
            <a:r>
              <a:rPr lang="de-DE" dirty="0">
                <a:solidFill>
                  <a:schemeClr val="tx1">
                    <a:lumMod val="75000"/>
                  </a:schemeClr>
                </a:solidFill>
              </a:rPr>
              <a:t>Warum diese? </a:t>
            </a:r>
          </a:p>
          <a:p>
            <a:pPr lvl="1"/>
            <a:r>
              <a:rPr lang="de-DE" sz="2400" b="0" i="0" u="none" strike="noStrike" dirty="0">
                <a:effectLst/>
                <a:latin typeface="-apple-system-font"/>
              </a:rPr>
              <a:t>Weil sie z.B. innerhalb von 80UE eine externe Prüfung beinhalten, externe - oder gesetzliche Vorgaben erfüllen müssen </a:t>
            </a:r>
            <a:endParaRPr lang="de-DE" sz="2400" dirty="0"/>
          </a:p>
        </p:txBody>
      </p:sp>
      <p:sp>
        <p:nvSpPr>
          <p:cNvPr id="4" name="Datumsplatzhalter 3">
            <a:extLst>
              <a:ext uri="{FF2B5EF4-FFF2-40B4-BE49-F238E27FC236}">
                <a16:creationId xmlns:a16="http://schemas.microsoft.com/office/drawing/2014/main" xmlns="" id="{AC514750-E0C7-D9D8-AE72-2ABA8F178C87}"/>
              </a:ext>
            </a:extLst>
          </p:cNvPr>
          <p:cNvSpPr>
            <a:spLocks noGrp="1"/>
          </p:cNvSpPr>
          <p:nvPr>
            <p:ph type="dt" sz="half" idx="10"/>
          </p:nvPr>
        </p:nvSpPr>
        <p:spPr/>
        <p:txBody>
          <a:bodyPr/>
          <a:lstStyle/>
          <a:p>
            <a:fld id="{402ABA16-72F6-4122-A692-822D79382944}" type="datetime1">
              <a:rPr lang="de-DE" smtClean="0"/>
              <a:pPr/>
              <a:t>24.07.2024</a:t>
            </a:fld>
            <a:endParaRPr lang="en-US" dirty="0"/>
          </a:p>
        </p:txBody>
      </p:sp>
      <p:sp>
        <p:nvSpPr>
          <p:cNvPr id="6" name="Textfeld 5">
            <a:extLst>
              <a:ext uri="{FF2B5EF4-FFF2-40B4-BE49-F238E27FC236}">
                <a16:creationId xmlns:a16="http://schemas.microsoft.com/office/drawing/2014/main" xmlns="" id="{C67D1D10-9DE7-F713-8D0B-6A20A053AFE6}"/>
              </a:ext>
            </a:extLst>
          </p:cNvPr>
          <p:cNvSpPr txBox="1"/>
          <p:nvPr/>
        </p:nvSpPr>
        <p:spPr>
          <a:xfrm>
            <a:off x="3132083" y="6359971"/>
            <a:ext cx="8023057" cy="307777"/>
          </a:xfrm>
          <a:prstGeom prst="rect">
            <a:avLst/>
          </a:prstGeom>
          <a:noFill/>
        </p:spPr>
        <p:txBody>
          <a:bodyPr wrap="square" rtlCol="0">
            <a:spAutoFit/>
          </a:bodyPr>
          <a:lstStyle/>
          <a:p>
            <a:r>
              <a:rPr lang="de-DE" sz="1400" b="1" dirty="0">
                <a:solidFill>
                  <a:schemeClr val="tx1">
                    <a:lumMod val="50000"/>
                  </a:schemeClr>
                </a:solidFill>
              </a:rPr>
              <a:t>*</a:t>
            </a:r>
          </a:p>
        </p:txBody>
      </p:sp>
    </p:spTree>
    <p:extLst>
      <p:ext uri="{BB962C8B-B14F-4D97-AF65-F5344CB8AC3E}">
        <p14:creationId xmlns:p14="http://schemas.microsoft.com/office/powerpoint/2010/main" val="2464073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Und wo finden die Angebote statt? </a:t>
            </a:r>
          </a:p>
        </p:txBody>
      </p:sp>
      <p:pic>
        <p:nvPicPr>
          <p:cNvPr id="5" name="Inhaltsplatzhalt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20617"/>
          <a:stretch/>
        </p:blipFill>
        <p:spPr>
          <a:xfrm>
            <a:off x="5251579" y="2501195"/>
            <a:ext cx="5952449" cy="3317875"/>
          </a:xfrm>
        </p:spPr>
      </p:pic>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727" y="2856968"/>
            <a:ext cx="3524742" cy="2410162"/>
          </a:xfrm>
          <a:prstGeom prst="rect">
            <a:avLst/>
          </a:prstGeom>
        </p:spPr>
      </p:pic>
    </p:spTree>
    <p:extLst>
      <p:ext uri="{BB962C8B-B14F-4D97-AF65-F5344CB8AC3E}">
        <p14:creationId xmlns:p14="http://schemas.microsoft.com/office/powerpoint/2010/main" val="39178810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600" dirty="0"/>
              <a:t>Registrierung &amp; Aufbau der Community im Detail</a:t>
            </a:r>
          </a:p>
        </p:txBody>
      </p:sp>
      <p:sp>
        <p:nvSpPr>
          <p:cNvPr id="3" name="Inhaltsplatzhalter 2"/>
          <p:cNvSpPr>
            <a:spLocks noGrp="1"/>
          </p:cNvSpPr>
          <p:nvPr>
            <p:ph idx="1"/>
          </p:nvPr>
        </p:nvSpPr>
        <p:spPr/>
        <p:txBody>
          <a:bodyPr/>
          <a:lstStyle/>
          <a:p>
            <a:pPr marL="0" indent="0">
              <a:buNone/>
            </a:pPr>
            <a:endParaRPr lang="de-DE" sz="3600" dirty="0">
              <a:hlinkClick r:id="rId2"/>
            </a:endParaRPr>
          </a:p>
          <a:p>
            <a:pPr marL="0" indent="0" algn="ctr">
              <a:buNone/>
            </a:pPr>
            <a:r>
              <a:rPr lang="de-DE" sz="3600" dirty="0">
                <a:hlinkClick r:id="rId2"/>
              </a:rPr>
              <a:t>https://i-lab.coapp.io/login</a:t>
            </a:r>
            <a:endParaRPr lang="de-DE" sz="3600" dirty="0"/>
          </a:p>
          <a:p>
            <a:pPr marL="0" indent="0">
              <a:buNone/>
            </a:pPr>
            <a:endParaRPr lang="de-DE" dirty="0"/>
          </a:p>
        </p:txBody>
      </p:sp>
      <p:sp>
        <p:nvSpPr>
          <p:cNvPr id="4" name="Datumsplatzhalter 3"/>
          <p:cNvSpPr>
            <a:spLocks noGrp="1"/>
          </p:cNvSpPr>
          <p:nvPr>
            <p:ph type="dt" sz="half" idx="10"/>
          </p:nvPr>
        </p:nvSpPr>
        <p:spPr/>
        <p:txBody>
          <a:bodyPr/>
          <a:lstStyle/>
          <a:p>
            <a:fld id="{402ABA16-72F6-4122-A692-822D79382944}" type="datetime1">
              <a:rPr lang="de-DE" smtClean="0"/>
              <a:pPr/>
              <a:t>24.07.2024</a:t>
            </a:fld>
            <a:endParaRPr lang="en-US" dirty="0"/>
          </a:p>
        </p:txBody>
      </p:sp>
    </p:spTree>
    <p:extLst>
      <p:ext uri="{BB962C8B-B14F-4D97-AF65-F5344CB8AC3E}">
        <p14:creationId xmlns:p14="http://schemas.microsoft.com/office/powerpoint/2010/main" val="568394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Zusatzinformationen: Zoom</a:t>
            </a:r>
          </a:p>
        </p:txBody>
      </p:sp>
      <p:sp>
        <p:nvSpPr>
          <p:cNvPr id="6" name="Textplatzhalter 5"/>
          <p:cNvSpPr>
            <a:spLocks noGrp="1"/>
          </p:cNvSpPr>
          <p:nvPr>
            <p:ph type="body" idx="1"/>
          </p:nvPr>
        </p:nvSpPr>
        <p:spPr/>
        <p:txBody>
          <a:bodyPr/>
          <a:lstStyle/>
          <a:p>
            <a:endParaRPr lang="de-DE"/>
          </a:p>
        </p:txBody>
      </p:sp>
      <p:sp>
        <p:nvSpPr>
          <p:cNvPr id="2" name="Datumsplatzhalter 1"/>
          <p:cNvSpPr>
            <a:spLocks noGrp="1"/>
          </p:cNvSpPr>
          <p:nvPr>
            <p:ph type="dt" sz="half" idx="10"/>
          </p:nvPr>
        </p:nvSpPr>
        <p:spPr/>
        <p:txBody>
          <a:bodyPr/>
          <a:lstStyle/>
          <a:p>
            <a:fld id="{402ABA16-72F6-4122-A692-822D79382944}" type="datetime1">
              <a:rPr lang="de-DE" smtClean="0"/>
              <a:pPr/>
              <a:t>24.07.2024</a:t>
            </a:fld>
            <a:endParaRPr lang="en-US" dirty="0"/>
          </a:p>
        </p:txBody>
      </p:sp>
    </p:spTree>
    <p:extLst>
      <p:ext uri="{BB962C8B-B14F-4D97-AF65-F5344CB8AC3E}">
        <p14:creationId xmlns:p14="http://schemas.microsoft.com/office/powerpoint/2010/main" val="433004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58" y="789051"/>
            <a:ext cx="11022029" cy="5160835"/>
          </a:xfrm>
          <a:prstGeom prst="rect">
            <a:avLst/>
          </a:prstGeom>
        </p:spPr>
      </p:pic>
      <p:cxnSp>
        <p:nvCxnSpPr>
          <p:cNvPr id="6" name="Gerade Verbindung mit Pfeil 5">
            <a:extLst>
              <a:ext uri="{FF2B5EF4-FFF2-40B4-BE49-F238E27FC236}">
                <a16:creationId xmlns:a16="http://schemas.microsoft.com/office/drawing/2014/main" xmlns="" id="{3A2624F3-A817-4AF0-B83C-9CA5584CC6E5}"/>
              </a:ext>
            </a:extLst>
          </p:cNvPr>
          <p:cNvCxnSpPr>
            <a:cxnSpLocks/>
          </p:cNvCxnSpPr>
          <p:nvPr/>
        </p:nvCxnSpPr>
        <p:spPr>
          <a:xfrm flipH="1">
            <a:off x="6953250" y="3076575"/>
            <a:ext cx="638175" cy="352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xmlns="" id="{3853C544-CC0F-4621-A48B-CC9EDC093D1E}"/>
              </a:ext>
            </a:extLst>
          </p:cNvPr>
          <p:cNvSpPr/>
          <p:nvPr/>
        </p:nvSpPr>
        <p:spPr>
          <a:xfrm>
            <a:off x="7515224" y="2686050"/>
            <a:ext cx="2240756" cy="5905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latin typeface="Calibri" panose="020F0502020204030204" pitchFamily="34" charset="0"/>
                <a:cs typeface="Calibri" panose="020F0502020204030204" pitchFamily="34" charset="0"/>
              </a:rPr>
              <a:t>Empfohlen für größere Veranstaltungen</a:t>
            </a:r>
          </a:p>
        </p:txBody>
      </p:sp>
      <p:cxnSp>
        <p:nvCxnSpPr>
          <p:cNvPr id="9" name="Gerade Verbindung mit Pfeil 8">
            <a:extLst>
              <a:ext uri="{FF2B5EF4-FFF2-40B4-BE49-F238E27FC236}">
                <a16:creationId xmlns:a16="http://schemas.microsoft.com/office/drawing/2014/main" xmlns="" id="{12592363-0C7B-4DE7-8A20-FC4F6AC032BA}"/>
              </a:ext>
            </a:extLst>
          </p:cNvPr>
          <p:cNvCxnSpPr>
            <a:cxnSpLocks/>
          </p:cNvCxnSpPr>
          <p:nvPr/>
        </p:nvCxnSpPr>
        <p:spPr>
          <a:xfrm>
            <a:off x="4541837" y="3252787"/>
            <a:ext cx="672306" cy="2333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xmlns="" id="{23B821E1-57B5-4728-8631-899414CA143D}"/>
              </a:ext>
            </a:extLst>
          </p:cNvPr>
          <p:cNvSpPr/>
          <p:nvPr/>
        </p:nvSpPr>
        <p:spPr>
          <a:xfrm>
            <a:off x="2760662" y="2781300"/>
            <a:ext cx="1781175" cy="5905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dirty="0">
                <a:latin typeface="Calibri" panose="020F0502020204030204" pitchFamily="34" charset="0"/>
                <a:cs typeface="Calibri" panose="020F0502020204030204" pitchFamily="34" charset="0"/>
              </a:rPr>
              <a:t>Empfohlen für kleinere Meetings</a:t>
            </a:r>
          </a:p>
        </p:txBody>
      </p:sp>
      <p:sp>
        <p:nvSpPr>
          <p:cNvPr id="12"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744080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Grafik 13" descr="Ein Bild, das Text enthält.&#10;&#10;Automatisch generierte Beschreibung">
            <a:extLst>
              <a:ext uri="{FF2B5EF4-FFF2-40B4-BE49-F238E27FC236}">
                <a16:creationId xmlns:a16="http://schemas.microsoft.com/office/drawing/2014/main" xmlns="" id="{341D6D8E-F46A-DC4A-831E-1FA743AFE198}"/>
              </a:ext>
            </a:extLst>
          </p:cNvPr>
          <p:cNvPicPr>
            <a:picLocks noChangeAspect="1"/>
          </p:cNvPicPr>
          <p:nvPr/>
        </p:nvPicPr>
        <p:blipFill>
          <a:blip r:embed="rId2"/>
          <a:stretch>
            <a:fillRect/>
          </a:stretch>
        </p:blipFill>
        <p:spPr>
          <a:xfrm>
            <a:off x="1133780" y="1299219"/>
            <a:ext cx="3764928" cy="3501381"/>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xmlns="" id="{2FC36D2E-DF22-3C4F-9441-8253240F0F96}"/>
              </a:ext>
            </a:extLst>
          </p:cNvPr>
          <p:cNvPicPr>
            <a:picLocks noChangeAspect="1"/>
          </p:cNvPicPr>
          <p:nvPr/>
        </p:nvPicPr>
        <p:blipFill>
          <a:blip r:embed="rId3"/>
          <a:stretch>
            <a:fillRect/>
          </a:stretch>
        </p:blipFill>
        <p:spPr>
          <a:xfrm>
            <a:off x="4782160" y="706880"/>
            <a:ext cx="6840848" cy="5164840"/>
          </a:xfrm>
          <a:prstGeom prst="rect">
            <a:avLst/>
          </a:prstGeom>
        </p:spPr>
      </p:pic>
      <p:sp>
        <p:nvSpPr>
          <p:cNvPr id="4" name="Datumsplatzhalter 3">
            <a:extLst>
              <a:ext uri="{FF2B5EF4-FFF2-40B4-BE49-F238E27FC236}">
                <a16:creationId xmlns:a16="http://schemas.microsoft.com/office/drawing/2014/main" xmlns="" id="{2AF409BC-F820-4648-9035-78CA78B065A4}"/>
              </a:ext>
            </a:extLst>
          </p:cNvPr>
          <p:cNvSpPr>
            <a:spLocks noGrp="1"/>
          </p:cNvSpPr>
          <p:nvPr>
            <p:ph type="dt" sz="half" idx="10"/>
          </p:nvPr>
        </p:nvSpPr>
        <p:spPr/>
        <p:txBody>
          <a:bodyPr>
            <a:normAutofit/>
          </a:bodyPr>
          <a:lstStyle/>
          <a:p>
            <a:pPr>
              <a:spcAft>
                <a:spcPts val="600"/>
              </a:spcAft>
            </a:pPr>
            <a:fld id="{402ABA16-72F6-4122-A692-822D79382944}" type="datetime1">
              <a:rPr lang="de-DE">
                <a:solidFill>
                  <a:srgbClr val="000000"/>
                </a:solidFill>
              </a:rPr>
              <a:pPr>
                <a:spcAft>
                  <a:spcPts val="600"/>
                </a:spcAft>
              </a:pPr>
              <a:t>24.07.2024</a:t>
            </a:fld>
            <a:endParaRPr lang="en-US">
              <a:solidFill>
                <a:srgbClr val="000000"/>
              </a:solidFill>
            </a:endParaRPr>
          </a:p>
        </p:txBody>
      </p:sp>
      <p:sp>
        <p:nvSpPr>
          <p:cNvPr id="22" name="Rechteck 21">
            <a:extLst>
              <a:ext uri="{FF2B5EF4-FFF2-40B4-BE49-F238E27FC236}">
                <a16:creationId xmlns:a16="http://schemas.microsoft.com/office/drawing/2014/main" xmlns="" id="{A2578B88-DD14-A942-B4E5-5D0C9F882AD7}"/>
              </a:ext>
            </a:extLst>
          </p:cNvPr>
          <p:cNvSpPr/>
          <p:nvPr/>
        </p:nvSpPr>
        <p:spPr>
          <a:xfrm>
            <a:off x="5910943" y="4784271"/>
            <a:ext cx="4963885" cy="783771"/>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tx1"/>
                </a:solidFill>
              </a:ln>
            </a:endParaRPr>
          </a:p>
        </p:txBody>
      </p:sp>
      <p:pic>
        <p:nvPicPr>
          <p:cNvPr id="26" name="Grafik 25" descr="Marke 1 Silhouette">
            <a:extLst>
              <a:ext uri="{FF2B5EF4-FFF2-40B4-BE49-F238E27FC236}">
                <a16:creationId xmlns:a16="http://schemas.microsoft.com/office/drawing/2014/main" xmlns="" id="{E8D9A56F-0170-AD40-8DB7-B804C97DBA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00684" y="882484"/>
            <a:ext cx="914400" cy="914400"/>
          </a:xfrm>
          <a:prstGeom prst="rect">
            <a:avLst/>
          </a:prstGeom>
        </p:spPr>
      </p:pic>
      <p:pic>
        <p:nvPicPr>
          <p:cNvPr id="35" name="Grafik 34" descr="Abzeichen Silhouette">
            <a:extLst>
              <a:ext uri="{FF2B5EF4-FFF2-40B4-BE49-F238E27FC236}">
                <a16:creationId xmlns:a16="http://schemas.microsoft.com/office/drawing/2014/main" xmlns="" id="{668D0DE0-8C68-9F47-A07F-81726115911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53743" y="842019"/>
            <a:ext cx="914400" cy="914400"/>
          </a:xfrm>
          <a:prstGeom prst="rect">
            <a:avLst/>
          </a:prstGeom>
        </p:spPr>
      </p:pic>
      <p:sp>
        <p:nvSpPr>
          <p:cNvPr id="2" name="Rechteck 1">
            <a:extLst>
              <a:ext uri="{FF2B5EF4-FFF2-40B4-BE49-F238E27FC236}">
                <a16:creationId xmlns:a16="http://schemas.microsoft.com/office/drawing/2014/main" xmlns="" id="{5C6676A7-E672-6A43-9CD0-02AFD11968FF}"/>
              </a:ext>
            </a:extLst>
          </p:cNvPr>
          <p:cNvSpPr/>
          <p:nvPr/>
        </p:nvSpPr>
        <p:spPr>
          <a:xfrm>
            <a:off x="1447800" y="2921000"/>
            <a:ext cx="1117600" cy="207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5177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B63E10B8-7A5C-4E1D-BE92-AAA068608C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632" y="485804"/>
            <a:ext cx="5533524" cy="3510776"/>
          </a:xfrm>
          <a:prstGeom prst="rect">
            <a:avLst/>
          </a:prstGeom>
          <a:solidFill>
            <a:srgbClr val="FFFFFF"/>
          </a:solidFill>
          <a:ln w="63500">
            <a:solidFill>
              <a:srgbClr val="4D648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E1C32068-6A8E-44A5-BE2D-65E7EC2DBF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Text enthält.&#10;&#10;Automatisch generierte Beschreibung">
            <a:extLst>
              <a:ext uri="{FF2B5EF4-FFF2-40B4-BE49-F238E27FC236}">
                <a16:creationId xmlns:a16="http://schemas.microsoft.com/office/drawing/2014/main" xmlns="" id="{C8EF2509-E5F4-F94D-8439-6396C836463E}"/>
              </a:ext>
            </a:extLst>
          </p:cNvPr>
          <p:cNvPicPr>
            <a:picLocks noChangeAspect="1"/>
          </p:cNvPicPr>
          <p:nvPr/>
        </p:nvPicPr>
        <p:blipFill rotWithShape="1">
          <a:blip r:embed="rId2"/>
          <a:srcRect t="249" r="1" b="16957"/>
          <a:stretch/>
        </p:blipFill>
        <p:spPr>
          <a:xfrm>
            <a:off x="636917" y="4589186"/>
            <a:ext cx="2516877" cy="1406594"/>
          </a:xfrm>
          <a:prstGeom prst="rect">
            <a:avLst/>
          </a:prstGeom>
        </p:spPr>
      </p:pic>
      <p:sp>
        <p:nvSpPr>
          <p:cNvPr id="33" name="Rectangle 32">
            <a:extLst>
              <a:ext uri="{FF2B5EF4-FFF2-40B4-BE49-F238E27FC236}">
                <a16:creationId xmlns:a16="http://schemas.microsoft.com/office/drawing/2014/main" xmlns="" id="{83940A33-AE5F-4FC1-AFFF-1BC5DD32E1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9310DD53-17D0-4A12-A0E2-72F33348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Text enthält.&#10;&#10;Automatisch generierte Beschreibung">
            <a:extLst>
              <a:ext uri="{FF2B5EF4-FFF2-40B4-BE49-F238E27FC236}">
                <a16:creationId xmlns:a16="http://schemas.microsoft.com/office/drawing/2014/main" xmlns="" id="{B0832218-094A-D040-89DF-F937B432B61A}"/>
              </a:ext>
            </a:extLst>
          </p:cNvPr>
          <p:cNvPicPr>
            <a:picLocks noChangeAspect="1"/>
          </p:cNvPicPr>
          <p:nvPr/>
        </p:nvPicPr>
        <p:blipFill rotWithShape="1">
          <a:blip r:embed="rId3"/>
          <a:srcRect t="28764" r="1" b="14499"/>
          <a:stretch/>
        </p:blipFill>
        <p:spPr>
          <a:xfrm>
            <a:off x="6496185" y="1996332"/>
            <a:ext cx="5157201" cy="2882179"/>
          </a:xfrm>
          <a:prstGeom prst="rect">
            <a:avLst/>
          </a:prstGeom>
        </p:spPr>
      </p:pic>
      <p:sp>
        <p:nvSpPr>
          <p:cNvPr id="2" name="Datumsplatzhalter 1">
            <a:extLst>
              <a:ext uri="{FF2B5EF4-FFF2-40B4-BE49-F238E27FC236}">
                <a16:creationId xmlns:a16="http://schemas.microsoft.com/office/drawing/2014/main" xmlns="" id="{7D70EE15-C5B0-0A40-A900-CB0F92622159}"/>
              </a:ext>
            </a:extLst>
          </p:cNvPr>
          <p:cNvSpPr>
            <a:spLocks noGrp="1"/>
          </p:cNvSpPr>
          <p:nvPr>
            <p:ph type="dt" sz="half" idx="10"/>
          </p:nvPr>
        </p:nvSpPr>
        <p:spPr>
          <a:xfrm>
            <a:off x="838200" y="6402070"/>
            <a:ext cx="2743200" cy="365125"/>
          </a:xfrm>
        </p:spPr>
        <p:txBody>
          <a:bodyPr>
            <a:normAutofit/>
          </a:bodyPr>
          <a:lstStyle/>
          <a:p>
            <a:pPr>
              <a:spcAft>
                <a:spcPts val="600"/>
              </a:spcAft>
            </a:pPr>
            <a:fld id="{402ABA16-72F6-4122-A692-822D79382944}" type="datetime1">
              <a:rPr lang="de-DE"/>
              <a:pPr>
                <a:spcAft>
                  <a:spcPts val="600"/>
                </a:spcAft>
              </a:pPr>
              <a:t>24.07.2024</a:t>
            </a:fld>
            <a:endParaRPr lang="en-US"/>
          </a:p>
        </p:txBody>
      </p:sp>
      <p:pic>
        <p:nvPicPr>
          <p:cNvPr id="8" name="Grafik 7">
            <a:extLst>
              <a:ext uri="{FF2B5EF4-FFF2-40B4-BE49-F238E27FC236}">
                <a16:creationId xmlns:a16="http://schemas.microsoft.com/office/drawing/2014/main" xmlns="" id="{8E845394-C2D5-7C43-B141-C5ED0B7057EF}"/>
              </a:ext>
            </a:extLst>
          </p:cNvPr>
          <p:cNvPicPr>
            <a:picLocks noChangeAspect="1"/>
          </p:cNvPicPr>
          <p:nvPr/>
        </p:nvPicPr>
        <p:blipFill rotWithShape="1">
          <a:blip r:embed="rId4"/>
          <a:srcRect l="6449" t="1560" r="168" b="16273"/>
          <a:stretch/>
        </p:blipFill>
        <p:spPr>
          <a:xfrm>
            <a:off x="548340" y="689956"/>
            <a:ext cx="5384048" cy="2593769"/>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xmlns="" id="{A5171592-A796-A547-8D53-61A11D272CC0}"/>
              </a:ext>
            </a:extLst>
          </p:cNvPr>
          <p:cNvPicPr>
            <a:picLocks noChangeAspect="1"/>
          </p:cNvPicPr>
          <p:nvPr/>
        </p:nvPicPr>
        <p:blipFill rotWithShape="1">
          <a:blip r:embed="rId5"/>
          <a:srcRect r="9608"/>
          <a:stretch/>
        </p:blipFill>
        <p:spPr>
          <a:xfrm>
            <a:off x="3376936" y="4589186"/>
            <a:ext cx="2596109" cy="1457568"/>
          </a:xfrm>
          <a:prstGeom prst="rect">
            <a:avLst/>
          </a:prstGeom>
        </p:spPr>
      </p:pic>
      <p:sp>
        <p:nvSpPr>
          <p:cNvPr id="18" name="Rechteck 17">
            <a:extLst>
              <a:ext uri="{FF2B5EF4-FFF2-40B4-BE49-F238E27FC236}">
                <a16:creationId xmlns:a16="http://schemas.microsoft.com/office/drawing/2014/main" xmlns="" id="{FDB52C95-2AFF-A04E-8AB3-BE8FA0E2FA6A}"/>
              </a:ext>
            </a:extLst>
          </p:cNvPr>
          <p:cNvSpPr/>
          <p:nvPr/>
        </p:nvSpPr>
        <p:spPr>
          <a:xfrm>
            <a:off x="3441469" y="2909454"/>
            <a:ext cx="1163782" cy="266007"/>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atumsplatzhalter 3">
            <a:extLst>
              <a:ext uri="{FF2B5EF4-FFF2-40B4-BE49-F238E27FC236}">
                <a16:creationId xmlns:a16="http://schemas.microsoft.com/office/drawing/2014/main" xmlns="" id="{C31AD6FD-6992-114C-A20E-D48E7EAEF0EB}"/>
              </a:ext>
            </a:extLst>
          </p:cNvPr>
          <p:cNvSpPr txBox="1">
            <a:spLocks/>
          </p:cNvSpPr>
          <p:nvPr/>
        </p:nvSpPr>
        <p:spPr>
          <a:xfrm>
            <a:off x="10452407" y="6465576"/>
            <a:ext cx="1600200" cy="279400"/>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402ABA16-72F6-4122-A692-822D79382944}" type="datetime1">
              <a:rPr lang="de-DE" smtClean="0"/>
              <a:pPr>
                <a:spcAft>
                  <a:spcPts val="600"/>
                </a:spcAft>
              </a:pPr>
              <a:t>24.07.2024</a:t>
            </a:fld>
            <a:endParaRPr lang="en-US" dirty="0"/>
          </a:p>
        </p:txBody>
      </p:sp>
    </p:spTree>
    <p:extLst>
      <p:ext uri="{BB962C8B-B14F-4D97-AF65-F5344CB8AC3E}">
        <p14:creationId xmlns:p14="http://schemas.microsoft.com/office/powerpoint/2010/main" val="2279714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0594A173-0D25-B94D-9B70-CD620E9F7F04}"/>
              </a:ext>
            </a:extLst>
          </p:cNvPr>
          <p:cNvSpPr>
            <a:spLocks noGrp="1"/>
          </p:cNvSpPr>
          <p:nvPr>
            <p:ph type="dt" sz="half" idx="10"/>
          </p:nvPr>
        </p:nvSpPr>
        <p:spPr/>
        <p:txBody>
          <a:bodyPr/>
          <a:lstStyle/>
          <a:p>
            <a:fld id="{402ABA16-72F6-4122-A692-822D79382944}" type="datetime1">
              <a:rPr lang="de-DE" smtClean="0"/>
              <a:pPr/>
              <a:t>24.07.2024</a:t>
            </a:fld>
            <a:endParaRPr lang="en-US" dirty="0"/>
          </a:p>
        </p:txBody>
      </p:sp>
      <p:pic>
        <p:nvPicPr>
          <p:cNvPr id="4" name="Grafik 3" descr="Ein Bild, das Text, Screenshot, Elektronik, Computer enthält.&#10;&#10;Automatisch generierte Beschreibung">
            <a:extLst>
              <a:ext uri="{FF2B5EF4-FFF2-40B4-BE49-F238E27FC236}">
                <a16:creationId xmlns:a16="http://schemas.microsoft.com/office/drawing/2014/main" xmlns="" id="{4FC95964-73D2-C94A-AC17-7875BD8ACD49}"/>
              </a:ext>
            </a:extLst>
          </p:cNvPr>
          <p:cNvPicPr>
            <a:picLocks noChangeAspect="1"/>
          </p:cNvPicPr>
          <p:nvPr/>
        </p:nvPicPr>
        <p:blipFill>
          <a:blip r:embed="rId2"/>
          <a:stretch>
            <a:fillRect/>
          </a:stretch>
        </p:blipFill>
        <p:spPr>
          <a:xfrm>
            <a:off x="1" y="0"/>
            <a:ext cx="12192000" cy="6858000"/>
          </a:xfrm>
          <a:prstGeom prst="rect">
            <a:avLst/>
          </a:prstGeom>
        </p:spPr>
      </p:pic>
      <p:pic>
        <p:nvPicPr>
          <p:cNvPr id="6" name="Grafik 5" descr="Ein Bild, das Text, Elektronik enthält.&#10;&#10;Automatisch generierte Beschreibung">
            <a:extLst>
              <a:ext uri="{FF2B5EF4-FFF2-40B4-BE49-F238E27FC236}">
                <a16:creationId xmlns:a16="http://schemas.microsoft.com/office/drawing/2014/main" xmlns="" id="{6BDC8A86-C9B0-9B4E-B82C-19C7334D968F}"/>
              </a:ext>
            </a:extLst>
          </p:cNvPr>
          <p:cNvPicPr>
            <a:picLocks noChangeAspect="1"/>
          </p:cNvPicPr>
          <p:nvPr/>
        </p:nvPicPr>
        <p:blipFill rotWithShape="1">
          <a:blip r:embed="rId3"/>
          <a:srcRect t="51754"/>
          <a:stretch/>
        </p:blipFill>
        <p:spPr>
          <a:xfrm>
            <a:off x="2395407" y="4047345"/>
            <a:ext cx="6921500" cy="1752392"/>
          </a:xfrm>
          <a:prstGeom prst="rect">
            <a:avLst/>
          </a:prstGeom>
        </p:spPr>
      </p:pic>
      <p:sp>
        <p:nvSpPr>
          <p:cNvPr id="7" name="Rechteck 6">
            <a:extLst>
              <a:ext uri="{FF2B5EF4-FFF2-40B4-BE49-F238E27FC236}">
                <a16:creationId xmlns:a16="http://schemas.microsoft.com/office/drawing/2014/main" xmlns="" id="{9A1103E0-516A-B847-BAF1-DEF966C8D0CA}"/>
              </a:ext>
            </a:extLst>
          </p:cNvPr>
          <p:cNvSpPr/>
          <p:nvPr/>
        </p:nvSpPr>
        <p:spPr>
          <a:xfrm>
            <a:off x="2458387" y="4062334"/>
            <a:ext cx="6835515" cy="1888761"/>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xmlns="" id="{E4ACFA1D-A23C-8F4C-9D93-4E9971D2A6E4}"/>
              </a:ext>
            </a:extLst>
          </p:cNvPr>
          <p:cNvSpPr/>
          <p:nvPr/>
        </p:nvSpPr>
        <p:spPr>
          <a:xfrm>
            <a:off x="3917949" y="6375815"/>
            <a:ext cx="5398958" cy="497174"/>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xmlns="" id="{2D8D14FE-E56C-1146-8C74-788DD3011A80}"/>
              </a:ext>
            </a:extLst>
          </p:cNvPr>
          <p:cNvCxnSpPr/>
          <p:nvPr/>
        </p:nvCxnSpPr>
        <p:spPr>
          <a:xfrm flipV="1">
            <a:off x="5876144" y="5996065"/>
            <a:ext cx="0" cy="2698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7" name="Grafik 16" descr="Ein Bild, das Text, Elektronik, schwarz, Rechner enthält.&#10;&#10;Automatisch generierte Beschreibung">
            <a:extLst>
              <a:ext uri="{FF2B5EF4-FFF2-40B4-BE49-F238E27FC236}">
                <a16:creationId xmlns:a16="http://schemas.microsoft.com/office/drawing/2014/main" xmlns="" id="{0B4C99D0-8002-ED4F-BF01-A1D6B4B0CB5E}"/>
              </a:ext>
            </a:extLst>
          </p:cNvPr>
          <p:cNvPicPr>
            <a:picLocks noChangeAspect="1"/>
          </p:cNvPicPr>
          <p:nvPr/>
        </p:nvPicPr>
        <p:blipFill>
          <a:blip r:embed="rId4"/>
          <a:stretch>
            <a:fillRect/>
          </a:stretch>
        </p:blipFill>
        <p:spPr>
          <a:xfrm>
            <a:off x="9379887" y="2605220"/>
            <a:ext cx="2683237" cy="2599386"/>
          </a:xfrm>
          <a:prstGeom prst="rect">
            <a:avLst/>
          </a:prstGeom>
        </p:spPr>
      </p:pic>
      <p:cxnSp>
        <p:nvCxnSpPr>
          <p:cNvPr id="14" name="Gerade Verbindung mit Pfeil 13">
            <a:extLst>
              <a:ext uri="{FF2B5EF4-FFF2-40B4-BE49-F238E27FC236}">
                <a16:creationId xmlns:a16="http://schemas.microsoft.com/office/drawing/2014/main" xmlns="" id="{6FF18BEC-BE83-CA4A-A045-F562F8933092}"/>
              </a:ext>
            </a:extLst>
          </p:cNvPr>
          <p:cNvCxnSpPr>
            <a:cxnSpLocks/>
          </p:cNvCxnSpPr>
          <p:nvPr/>
        </p:nvCxnSpPr>
        <p:spPr>
          <a:xfrm flipV="1">
            <a:off x="8842738" y="4214735"/>
            <a:ext cx="64207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383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descr="Ein Bild, das Text, Screenshot, Elektronik, Computer enthält.&#10;&#10;Automatisch generierte Beschreibung">
            <a:extLst>
              <a:ext uri="{FF2B5EF4-FFF2-40B4-BE49-F238E27FC236}">
                <a16:creationId xmlns:a16="http://schemas.microsoft.com/office/drawing/2014/main" xmlns="" id="{233EACBD-1222-C24C-9623-2431EA2F409D}"/>
              </a:ext>
            </a:extLst>
          </p:cNvPr>
          <p:cNvPicPr>
            <a:picLocks noChangeAspect="1"/>
          </p:cNvPicPr>
          <p:nvPr/>
        </p:nvPicPr>
        <p:blipFill>
          <a:blip r:embed="rId2"/>
          <a:stretch>
            <a:fillRect/>
          </a:stretch>
        </p:blipFill>
        <p:spPr>
          <a:xfrm>
            <a:off x="580449" y="0"/>
            <a:ext cx="11031101" cy="6858000"/>
          </a:xfrm>
          <a:prstGeom prst="rect">
            <a:avLst/>
          </a:prstGeom>
        </p:spPr>
      </p:pic>
      <p:cxnSp>
        <p:nvCxnSpPr>
          <p:cNvPr id="8" name="Gerade Verbindung mit Pfeil 7">
            <a:extLst>
              <a:ext uri="{FF2B5EF4-FFF2-40B4-BE49-F238E27FC236}">
                <a16:creationId xmlns:a16="http://schemas.microsoft.com/office/drawing/2014/main" xmlns="" id="{F47422CA-3D21-7841-8D61-76BCA7B38AC7}"/>
              </a:ext>
            </a:extLst>
          </p:cNvPr>
          <p:cNvCxnSpPr>
            <a:cxnSpLocks/>
          </p:cNvCxnSpPr>
          <p:nvPr/>
        </p:nvCxnSpPr>
        <p:spPr>
          <a:xfrm flipH="1">
            <a:off x="10343213" y="359764"/>
            <a:ext cx="574520" cy="344774"/>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xmlns="" id="{F6834EB8-2D75-0D4E-949C-5AC9D533AD87}"/>
              </a:ext>
            </a:extLst>
          </p:cNvPr>
          <p:cNvSpPr/>
          <p:nvPr/>
        </p:nvSpPr>
        <p:spPr>
          <a:xfrm>
            <a:off x="6610663" y="1633928"/>
            <a:ext cx="2353456" cy="254833"/>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mit Pfeil 10">
            <a:extLst>
              <a:ext uri="{FF2B5EF4-FFF2-40B4-BE49-F238E27FC236}">
                <a16:creationId xmlns:a16="http://schemas.microsoft.com/office/drawing/2014/main" xmlns="" id="{3FE80E21-8A44-EB48-B9A1-5AE418C9D58B}"/>
              </a:ext>
            </a:extLst>
          </p:cNvPr>
          <p:cNvCxnSpPr>
            <a:cxnSpLocks/>
          </p:cNvCxnSpPr>
          <p:nvPr/>
        </p:nvCxnSpPr>
        <p:spPr>
          <a:xfrm flipV="1">
            <a:off x="1738860" y="5876144"/>
            <a:ext cx="0" cy="589433"/>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7" name="Grafik 16" descr="Ein Bild, das Text enthält.&#10;&#10;Automatisch generierte Beschreibung">
            <a:extLst>
              <a:ext uri="{FF2B5EF4-FFF2-40B4-BE49-F238E27FC236}">
                <a16:creationId xmlns:a16="http://schemas.microsoft.com/office/drawing/2014/main" xmlns="" id="{9346ACBD-BE78-164E-A3CC-62AD6B873F40}"/>
              </a:ext>
            </a:extLst>
          </p:cNvPr>
          <p:cNvPicPr>
            <a:picLocks noChangeAspect="1"/>
          </p:cNvPicPr>
          <p:nvPr/>
        </p:nvPicPr>
        <p:blipFill>
          <a:blip r:embed="rId3"/>
          <a:stretch>
            <a:fillRect/>
          </a:stretch>
        </p:blipFill>
        <p:spPr>
          <a:xfrm>
            <a:off x="3664386" y="1529420"/>
            <a:ext cx="5617023" cy="4601557"/>
          </a:xfrm>
          <a:prstGeom prst="rect">
            <a:avLst/>
          </a:prstGeom>
        </p:spPr>
      </p:pic>
      <p:pic>
        <p:nvPicPr>
          <p:cNvPr id="19" name="Grafik 18">
            <a:extLst>
              <a:ext uri="{FF2B5EF4-FFF2-40B4-BE49-F238E27FC236}">
                <a16:creationId xmlns:a16="http://schemas.microsoft.com/office/drawing/2014/main" xmlns="" id="{D0DD522F-4A5E-9E42-BD12-6D098880A528}"/>
              </a:ext>
            </a:extLst>
          </p:cNvPr>
          <p:cNvPicPr>
            <a:picLocks noChangeAspect="1"/>
          </p:cNvPicPr>
          <p:nvPr/>
        </p:nvPicPr>
        <p:blipFill>
          <a:blip r:embed="rId4"/>
          <a:stretch>
            <a:fillRect/>
          </a:stretch>
        </p:blipFill>
        <p:spPr>
          <a:xfrm>
            <a:off x="617427" y="3528410"/>
            <a:ext cx="2707560" cy="2088919"/>
          </a:xfrm>
          <a:prstGeom prst="rect">
            <a:avLst/>
          </a:prstGeom>
        </p:spPr>
      </p:pic>
      <p:pic>
        <p:nvPicPr>
          <p:cNvPr id="6" name="Grafik 5">
            <a:extLst>
              <a:ext uri="{FF2B5EF4-FFF2-40B4-BE49-F238E27FC236}">
                <a16:creationId xmlns:a16="http://schemas.microsoft.com/office/drawing/2014/main" xmlns="" id="{69CEEAE3-A20F-8944-87F6-E6A1ECD8CF35}"/>
              </a:ext>
            </a:extLst>
          </p:cNvPr>
          <p:cNvPicPr>
            <a:picLocks noChangeAspect="1"/>
          </p:cNvPicPr>
          <p:nvPr/>
        </p:nvPicPr>
        <p:blipFill>
          <a:blip r:embed="rId5"/>
          <a:stretch>
            <a:fillRect/>
          </a:stretch>
        </p:blipFill>
        <p:spPr>
          <a:xfrm>
            <a:off x="6345834" y="596900"/>
            <a:ext cx="3878082" cy="2088919"/>
          </a:xfrm>
          <a:prstGeom prst="rect">
            <a:avLst/>
          </a:prstGeom>
        </p:spPr>
      </p:pic>
      <p:cxnSp>
        <p:nvCxnSpPr>
          <p:cNvPr id="22" name="Gerade Verbindung mit Pfeil 21">
            <a:extLst>
              <a:ext uri="{FF2B5EF4-FFF2-40B4-BE49-F238E27FC236}">
                <a16:creationId xmlns:a16="http://schemas.microsoft.com/office/drawing/2014/main" xmlns="" id="{83FFCAFF-921B-6745-B799-93CA9D7E537B}"/>
              </a:ext>
            </a:extLst>
          </p:cNvPr>
          <p:cNvCxnSpPr>
            <a:cxnSpLocks/>
          </p:cNvCxnSpPr>
          <p:nvPr/>
        </p:nvCxnSpPr>
        <p:spPr>
          <a:xfrm flipV="1">
            <a:off x="2370946" y="5051685"/>
            <a:ext cx="954041" cy="382070"/>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xmlns="" id="{689693C5-196A-CD46-AF2C-11305AA0853E}"/>
              </a:ext>
            </a:extLst>
          </p:cNvPr>
          <p:cNvSpPr/>
          <p:nvPr/>
        </p:nvSpPr>
        <p:spPr>
          <a:xfrm>
            <a:off x="7000407" y="3429000"/>
            <a:ext cx="1678898" cy="25858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2026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descr="Ein Bild, das Text, Screenshot, Elektronik, Computer enthält.&#10;&#10;Automatisch generierte Beschreibung">
            <a:extLst>
              <a:ext uri="{FF2B5EF4-FFF2-40B4-BE49-F238E27FC236}">
                <a16:creationId xmlns:a16="http://schemas.microsoft.com/office/drawing/2014/main" xmlns="" id="{7DC5CCCF-8C4C-274F-AB9F-AF37BDB47B74}"/>
              </a:ext>
            </a:extLst>
          </p:cNvPr>
          <p:cNvPicPr>
            <a:picLocks noChangeAspect="1"/>
          </p:cNvPicPr>
          <p:nvPr/>
        </p:nvPicPr>
        <p:blipFill>
          <a:blip r:embed="rId2"/>
          <a:stretch>
            <a:fillRect/>
          </a:stretch>
        </p:blipFill>
        <p:spPr>
          <a:xfrm>
            <a:off x="580449" y="0"/>
            <a:ext cx="11031101" cy="6858000"/>
          </a:xfrm>
          <a:prstGeom prst="rect">
            <a:avLst/>
          </a:prstGeom>
        </p:spPr>
      </p:pic>
      <p:pic>
        <p:nvPicPr>
          <p:cNvPr id="8" name="Grafik 7">
            <a:extLst>
              <a:ext uri="{FF2B5EF4-FFF2-40B4-BE49-F238E27FC236}">
                <a16:creationId xmlns:a16="http://schemas.microsoft.com/office/drawing/2014/main" xmlns="" id="{FE91EFC3-9CEC-8040-8929-AD377BE6B7FB}"/>
              </a:ext>
            </a:extLst>
          </p:cNvPr>
          <p:cNvPicPr>
            <a:picLocks noChangeAspect="1"/>
          </p:cNvPicPr>
          <p:nvPr/>
        </p:nvPicPr>
        <p:blipFill>
          <a:blip r:embed="rId3"/>
          <a:stretch>
            <a:fillRect/>
          </a:stretch>
        </p:blipFill>
        <p:spPr>
          <a:xfrm>
            <a:off x="816129" y="269821"/>
            <a:ext cx="5648794" cy="5351489"/>
          </a:xfrm>
          <a:prstGeom prst="rect">
            <a:avLst/>
          </a:prstGeom>
        </p:spPr>
      </p:pic>
      <p:sp>
        <p:nvSpPr>
          <p:cNvPr id="10" name="Rechteck 9">
            <a:extLst>
              <a:ext uri="{FF2B5EF4-FFF2-40B4-BE49-F238E27FC236}">
                <a16:creationId xmlns:a16="http://schemas.microsoft.com/office/drawing/2014/main" xmlns="" id="{99C45142-09EA-6147-943C-8319EE2E3CAF}"/>
              </a:ext>
            </a:extLst>
          </p:cNvPr>
          <p:cNvSpPr/>
          <p:nvPr/>
        </p:nvSpPr>
        <p:spPr>
          <a:xfrm>
            <a:off x="1783830" y="4965491"/>
            <a:ext cx="749508" cy="637082"/>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xmlns="" id="{4D893158-35F8-C448-BCC8-E37ED26B2891}"/>
              </a:ext>
            </a:extLst>
          </p:cNvPr>
          <p:cNvSpPr/>
          <p:nvPr/>
        </p:nvSpPr>
        <p:spPr>
          <a:xfrm>
            <a:off x="5951095" y="6220918"/>
            <a:ext cx="749508" cy="637082"/>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a:extLst>
              <a:ext uri="{FF2B5EF4-FFF2-40B4-BE49-F238E27FC236}">
                <a16:creationId xmlns:a16="http://schemas.microsoft.com/office/drawing/2014/main" xmlns="" id="{B89D300F-3151-E14A-939A-9F7F29238DD9}"/>
              </a:ext>
            </a:extLst>
          </p:cNvPr>
          <p:cNvCxnSpPr>
            <a:cxnSpLocks/>
          </p:cNvCxnSpPr>
          <p:nvPr/>
        </p:nvCxnSpPr>
        <p:spPr>
          <a:xfrm flipH="1" flipV="1">
            <a:off x="3385695" y="5816182"/>
            <a:ext cx="2295577" cy="404736"/>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6" name="Grafik 15" descr="Ein Bild, das Text enthält.&#10;&#10;Automatisch generierte Beschreibung">
            <a:extLst>
              <a:ext uri="{FF2B5EF4-FFF2-40B4-BE49-F238E27FC236}">
                <a16:creationId xmlns:a16="http://schemas.microsoft.com/office/drawing/2014/main" xmlns="" id="{BD995DE5-1551-854C-AAA0-6BA8317A3681}"/>
              </a:ext>
            </a:extLst>
          </p:cNvPr>
          <p:cNvPicPr>
            <a:picLocks noChangeAspect="1"/>
          </p:cNvPicPr>
          <p:nvPr/>
        </p:nvPicPr>
        <p:blipFill>
          <a:blip r:embed="rId4"/>
          <a:stretch>
            <a:fillRect/>
          </a:stretch>
        </p:blipFill>
        <p:spPr>
          <a:xfrm>
            <a:off x="8666704" y="4183479"/>
            <a:ext cx="2585803" cy="1632703"/>
          </a:xfrm>
          <a:prstGeom prst="rect">
            <a:avLst/>
          </a:prstGeom>
        </p:spPr>
      </p:pic>
      <p:cxnSp>
        <p:nvCxnSpPr>
          <p:cNvPr id="17" name="Gerade Verbindung mit Pfeil 16">
            <a:extLst>
              <a:ext uri="{FF2B5EF4-FFF2-40B4-BE49-F238E27FC236}">
                <a16:creationId xmlns:a16="http://schemas.microsoft.com/office/drawing/2014/main" xmlns="" id="{9AA48C94-10E1-3A48-8A99-6304BE99E600}"/>
              </a:ext>
            </a:extLst>
          </p:cNvPr>
          <p:cNvCxnSpPr>
            <a:cxnSpLocks/>
          </p:cNvCxnSpPr>
          <p:nvPr/>
        </p:nvCxnSpPr>
        <p:spPr>
          <a:xfrm flipH="1" flipV="1">
            <a:off x="10084162" y="5912279"/>
            <a:ext cx="528874" cy="440273"/>
          </a:xfrm>
          <a:prstGeom prst="straightConnector1">
            <a:avLst/>
          </a:prstGeom>
          <a:ln w="635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xmlns="" id="{27112C58-EC13-0C45-B023-6A6EE59FCAB1}"/>
              </a:ext>
            </a:extLst>
          </p:cNvPr>
          <p:cNvSpPr/>
          <p:nvPr/>
        </p:nvSpPr>
        <p:spPr>
          <a:xfrm>
            <a:off x="8790067" y="5333220"/>
            <a:ext cx="2585803" cy="482962"/>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7285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023534-DEBB-674C-ABB3-BFC6E30763A6}"/>
              </a:ext>
            </a:extLst>
          </p:cNvPr>
          <p:cNvSpPr>
            <a:spLocks noGrp="1"/>
          </p:cNvSpPr>
          <p:nvPr>
            <p:ph type="ctrTitle"/>
          </p:nvPr>
        </p:nvSpPr>
        <p:spPr>
          <a:xfrm>
            <a:off x="2692398" y="1871131"/>
            <a:ext cx="6815669" cy="1515533"/>
          </a:xfrm>
        </p:spPr>
        <p:txBody>
          <a:bodyPr anchor="ctr" anchorCtr="0">
            <a:normAutofit/>
          </a:bodyPr>
          <a:lstStyle/>
          <a:p>
            <a:pPr>
              <a:lnSpc>
                <a:spcPct val="90000"/>
              </a:lnSpc>
            </a:pPr>
            <a:r>
              <a:rPr lang="de-DE" sz="5000" dirty="0"/>
              <a:t>4. Arbeiten 4.0</a:t>
            </a: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620" y="3931469"/>
            <a:ext cx="3239829" cy="975787"/>
          </a:xfrm>
          <a:prstGeom prst="rect">
            <a:avLst/>
          </a:prstGeom>
        </p:spPr>
      </p:pic>
    </p:spTree>
    <p:extLst>
      <p:ext uri="{BB962C8B-B14F-4D97-AF65-F5344CB8AC3E}">
        <p14:creationId xmlns:p14="http://schemas.microsoft.com/office/powerpoint/2010/main" val="31854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Qualifikationen vs. Kompetenzen</a:t>
            </a:r>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8" name="Ellipse 7"/>
          <p:cNvSpPr/>
          <p:nvPr/>
        </p:nvSpPr>
        <p:spPr>
          <a:xfrm>
            <a:off x="3234421" y="2573900"/>
            <a:ext cx="1955812" cy="1955812"/>
          </a:xfrm>
          <a:prstGeom prst="ellipse">
            <a:avLst/>
          </a:prstGeom>
          <a:solidFill>
            <a:srgbClr val="3C977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0" name="Freihandform 9"/>
          <p:cNvSpPr/>
          <p:nvPr/>
        </p:nvSpPr>
        <p:spPr>
          <a:xfrm>
            <a:off x="2677432" y="4832173"/>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155700">
              <a:lnSpc>
                <a:spcPct val="100000"/>
              </a:lnSpc>
              <a:spcBef>
                <a:spcPct val="0"/>
              </a:spcBef>
              <a:spcAft>
                <a:spcPct val="35000"/>
              </a:spcAft>
              <a:defRPr cap="all"/>
            </a:pPr>
            <a:r>
              <a:rPr lang="de-DE" sz="2600" kern="1200" dirty="0">
                <a:solidFill>
                  <a:srgbClr val="626262"/>
                </a:solidFill>
                <a:latin typeface="Calibri" panose="020F0502020204030204" pitchFamily="34" charset="0"/>
                <a:cs typeface="Calibri" panose="020F0502020204030204" pitchFamily="34" charset="0"/>
              </a:rPr>
              <a:t>Qualifikationen?</a:t>
            </a:r>
          </a:p>
        </p:txBody>
      </p:sp>
      <p:sp>
        <p:nvSpPr>
          <p:cNvPr id="11" name="Ellipse 10"/>
          <p:cNvSpPr/>
          <p:nvPr/>
        </p:nvSpPr>
        <p:spPr>
          <a:xfrm>
            <a:off x="7001765" y="2573900"/>
            <a:ext cx="1955812" cy="1955812"/>
          </a:xfrm>
          <a:prstGeom prst="ellipse">
            <a:avLst/>
          </a:prstGeom>
          <a:solidFill>
            <a:srgbClr val="44709D"/>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3" name="Freihandform 12"/>
          <p:cNvSpPr/>
          <p:nvPr/>
        </p:nvSpPr>
        <p:spPr>
          <a:xfrm>
            <a:off x="6485719" y="4832173"/>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155700">
              <a:lnSpc>
                <a:spcPct val="100000"/>
              </a:lnSpc>
              <a:spcBef>
                <a:spcPct val="0"/>
              </a:spcBef>
              <a:spcAft>
                <a:spcPct val="35000"/>
              </a:spcAft>
              <a:defRPr cap="all"/>
            </a:pPr>
            <a:r>
              <a:rPr lang="de-DE" sz="2600" kern="1200" dirty="0">
                <a:solidFill>
                  <a:srgbClr val="626262"/>
                </a:solidFill>
                <a:latin typeface="Calibri" panose="020F0502020204030204" pitchFamily="34" charset="0"/>
                <a:cs typeface="Calibri" panose="020F0502020204030204" pitchFamily="34" charset="0"/>
              </a:rPr>
              <a:t>Kompetenzen?</a:t>
            </a:r>
          </a:p>
        </p:txBody>
      </p:sp>
      <p:sp>
        <p:nvSpPr>
          <p:cNvPr id="5" name="Textfeld 4"/>
          <p:cNvSpPr txBox="1"/>
          <p:nvPr/>
        </p:nvSpPr>
        <p:spPr>
          <a:xfrm>
            <a:off x="2028825" y="5552172"/>
            <a:ext cx="8395335" cy="646331"/>
          </a:xfrm>
          <a:prstGeom prst="rect">
            <a:avLst/>
          </a:prstGeom>
          <a:noFill/>
        </p:spPr>
        <p:txBody>
          <a:bodyPr wrap="square" rtlCol="0">
            <a:spAutoFit/>
          </a:bodyPr>
          <a:lstStyle/>
          <a:p>
            <a:pPr algn="ctr"/>
            <a:r>
              <a:rPr lang="de-DE" dirty="0">
                <a:solidFill>
                  <a:srgbClr val="626262"/>
                </a:solidFill>
                <a:latin typeface="Calibri" panose="020F0502020204030204" pitchFamily="34" charset="0"/>
                <a:cs typeface="Calibri" panose="020F0502020204030204" pitchFamily="34" charset="0"/>
              </a:rPr>
              <a:t>Was ist wohl wichtiger in der Arbeitswelt: Qualifikationen oder Kompetenzen?</a:t>
            </a:r>
          </a:p>
          <a:p>
            <a:pPr algn="ctr"/>
            <a:r>
              <a:rPr lang="de-DE" dirty="0">
                <a:solidFill>
                  <a:srgbClr val="626262"/>
                </a:solidFill>
                <a:latin typeface="Calibri" panose="020F0502020204030204" pitchFamily="34" charset="0"/>
                <a:cs typeface="Calibri" panose="020F0502020204030204" pitchFamily="34" charset="0"/>
              </a:rPr>
              <a:t>20-minütige Diskussion in Kleingruppen. Anschließendes Zusammentragen im Plenum </a:t>
            </a:r>
          </a:p>
        </p:txBody>
      </p:sp>
      <p:sp>
        <p:nvSpPr>
          <p:cNvPr id="14" name="Rechteck 13" descr="Head with Gears"/>
          <p:cNvSpPr/>
          <p:nvPr/>
        </p:nvSpPr>
        <p:spPr>
          <a:xfrm>
            <a:off x="7428555" y="2994292"/>
            <a:ext cx="1130872" cy="1130872"/>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5" name="Rechteck 14" descr="Diploma Roll"/>
          <p:cNvSpPr/>
          <p:nvPr/>
        </p:nvSpPr>
        <p:spPr>
          <a:xfrm>
            <a:off x="3621142" y="3005723"/>
            <a:ext cx="1172016" cy="1172016"/>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Tree>
    <p:extLst>
      <p:ext uri="{BB962C8B-B14F-4D97-AF65-F5344CB8AC3E}">
        <p14:creationId xmlns:p14="http://schemas.microsoft.com/office/powerpoint/2010/main" val="3770397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Qualifikationen vs. Kompetenzen</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210576225"/>
              </p:ext>
            </p:extLst>
          </p:nvPr>
        </p:nvGraphicFramePr>
        <p:xfrm>
          <a:off x="1295400" y="2370853"/>
          <a:ext cx="9601200" cy="331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6" name="Textfeld 5"/>
          <p:cNvSpPr txBox="1"/>
          <p:nvPr/>
        </p:nvSpPr>
        <p:spPr>
          <a:xfrm>
            <a:off x="1861242" y="5897828"/>
            <a:ext cx="9045297" cy="338554"/>
          </a:xfrm>
          <a:prstGeom prst="rect">
            <a:avLst/>
          </a:prstGeom>
          <a:noFill/>
        </p:spPr>
        <p:txBody>
          <a:bodyPr wrap="none" rtlCol="0">
            <a:spAutoFit/>
          </a:bodyPr>
          <a:lstStyle/>
          <a:p>
            <a:pPr algn="ctr"/>
            <a:r>
              <a:rPr lang="de-DE" sz="1600" dirty="0">
                <a:solidFill>
                  <a:srgbClr val="626262"/>
                </a:solidFill>
                <a:latin typeface="Calibri" panose="020F0502020204030204" pitchFamily="34" charset="0"/>
                <a:cs typeface="Calibri" panose="020F0502020204030204" pitchFamily="34" charset="0"/>
              </a:rPr>
              <a:t>Quelle: </a:t>
            </a:r>
            <a:r>
              <a:rPr lang="de-DE" sz="1600" dirty="0">
                <a:solidFill>
                  <a:srgbClr val="626262"/>
                </a:solidFill>
                <a:latin typeface="Calibri" panose="020F0502020204030204" pitchFamily="34" charset="0"/>
                <a:cs typeface="Calibri" panose="020F0502020204030204" pitchFamily="34" charset="0"/>
                <a:hlinkClick r:id="rId8"/>
              </a:rPr>
              <a:t>https://www.kodekonzept.com/blog/qualifikationen-vs-kompetenzen-worin-liegt-der-unterschied</a:t>
            </a:r>
            <a:endParaRPr lang="de-DE" sz="1600" dirty="0">
              <a:solidFill>
                <a:srgbClr val="62626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9959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2" y="810676"/>
            <a:ext cx="9601196" cy="1303867"/>
          </a:xfrm>
        </p:spPr>
        <p:txBody>
          <a:bodyPr>
            <a:normAutofit/>
          </a:bodyPr>
          <a:lstStyle/>
          <a:p>
            <a:pPr>
              <a:lnSpc>
                <a:spcPct val="90000"/>
              </a:lnSpc>
            </a:pPr>
            <a:r>
              <a:rPr lang="de-DE" dirty="0"/>
              <a:t>Gewichtung in der Arbeitswelt von Qualifikationen und Kompetenzen</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32229795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931017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7" name="Titel 1">
            <a:extLst>
              <a:ext uri="{FF2B5EF4-FFF2-40B4-BE49-F238E27FC236}">
                <a16:creationId xmlns:a16="http://schemas.microsoft.com/office/drawing/2014/main" xmlns="" id="{6DBAB6AD-55B5-804E-AFAE-43F0239FABD4}"/>
              </a:ext>
            </a:extLst>
          </p:cNvPr>
          <p:cNvSpPr>
            <a:spLocks noGrp="1"/>
          </p:cNvSpPr>
          <p:nvPr>
            <p:ph type="title"/>
          </p:nvPr>
        </p:nvSpPr>
        <p:spPr>
          <a:xfrm>
            <a:off x="1295402" y="982132"/>
            <a:ext cx="9601196" cy="1303867"/>
          </a:xfrm>
        </p:spPr>
        <p:txBody>
          <a:bodyPr>
            <a:normAutofit/>
          </a:bodyPr>
          <a:lstStyle/>
          <a:p>
            <a:r>
              <a:rPr lang="de-DE" dirty="0"/>
              <a:t>Arbeiten 1, 2, 3 …</a:t>
            </a:r>
          </a:p>
        </p:txBody>
      </p:sp>
      <p:graphicFrame>
        <p:nvGraphicFramePr>
          <p:cNvPr id="8" name="Rectangle 1">
            <a:extLst>
              <a:ext uri="{FF2B5EF4-FFF2-40B4-BE49-F238E27FC236}">
                <a16:creationId xmlns:a16="http://schemas.microsoft.com/office/drawing/2014/main" xmlns="" id="{8FBDC40F-EEB2-2494-6527-E9BEBE9FE30F}"/>
              </a:ext>
            </a:extLst>
          </p:cNvPr>
          <p:cNvGraphicFramePr>
            <a:graphicFrameLocks noGrp="1"/>
          </p:cNvGraphicFramePr>
          <p:nvPr>
            <p:ph idx="1"/>
            <p:extLst>
              <p:ext uri="{D42A27DB-BD31-4B8C-83A1-F6EECF244321}">
                <p14:modId xmlns:p14="http://schemas.microsoft.com/office/powerpoint/2010/main" val="844433810"/>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4606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1" y="944708"/>
            <a:ext cx="10776032" cy="5025819"/>
          </a:xfrm>
          <a:prstGeom prst="rect">
            <a:avLst/>
          </a:prstGeom>
        </p:spPr>
      </p:pic>
    </p:spTree>
    <p:extLst>
      <p:ext uri="{BB962C8B-B14F-4D97-AF65-F5344CB8AC3E}">
        <p14:creationId xmlns:p14="http://schemas.microsoft.com/office/powerpoint/2010/main" val="737074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C2F3C3-FAD5-410D-B97D-64824214AA0D}"/>
              </a:ext>
            </a:extLst>
          </p:cNvPr>
          <p:cNvSpPr>
            <a:spLocks noGrp="1"/>
          </p:cNvSpPr>
          <p:nvPr>
            <p:ph type="title"/>
          </p:nvPr>
        </p:nvSpPr>
        <p:spPr>
          <a:xfrm>
            <a:off x="1214438" y="982132"/>
            <a:ext cx="9776605" cy="1303867"/>
          </a:xfrm>
        </p:spPr>
        <p:txBody>
          <a:bodyPr/>
          <a:lstStyle/>
          <a:p>
            <a:r>
              <a:rPr lang="de-DE" dirty="0"/>
              <a:t>Arbeiten 4.0 und New Work</a:t>
            </a:r>
          </a:p>
        </p:txBody>
      </p:sp>
      <p:grpSp>
        <p:nvGrpSpPr>
          <p:cNvPr id="9" name="Gruppieren 8">
            <a:extLst>
              <a:ext uri="{FF2B5EF4-FFF2-40B4-BE49-F238E27FC236}">
                <a16:creationId xmlns:a16="http://schemas.microsoft.com/office/drawing/2014/main" xmlns="" id="{5B8EBED6-DE42-406A-92C8-E380D5401D64}"/>
              </a:ext>
            </a:extLst>
          </p:cNvPr>
          <p:cNvGrpSpPr/>
          <p:nvPr/>
        </p:nvGrpSpPr>
        <p:grpSpPr>
          <a:xfrm>
            <a:off x="679443" y="2678243"/>
            <a:ext cx="10833113" cy="3133277"/>
            <a:chOff x="679443" y="2566483"/>
            <a:chExt cx="10833113" cy="3299826"/>
          </a:xfrm>
        </p:grpSpPr>
        <p:sp>
          <p:nvSpPr>
            <p:cNvPr id="10" name="Freihandform: Form 9">
              <a:extLst>
                <a:ext uri="{FF2B5EF4-FFF2-40B4-BE49-F238E27FC236}">
                  <a16:creationId xmlns:a16="http://schemas.microsoft.com/office/drawing/2014/main" xmlns="" id="{CD79A94B-6D95-4A98-9557-0BA96B4428BD}"/>
                </a:ext>
              </a:extLst>
            </p:cNvPr>
            <p:cNvSpPr/>
            <p:nvPr/>
          </p:nvSpPr>
          <p:spPr>
            <a:xfrm>
              <a:off x="679443" y="2566483"/>
              <a:ext cx="6005837" cy="3299825"/>
            </a:xfrm>
            <a:custGeom>
              <a:avLst/>
              <a:gdLst>
                <a:gd name="connsiteX0" fmla="*/ 0 w 7222955"/>
                <a:gd name="connsiteY0" fmla="*/ 1649913 h 3299825"/>
                <a:gd name="connsiteX1" fmla="*/ 3611478 w 7222955"/>
                <a:gd name="connsiteY1" fmla="*/ 0 h 3299825"/>
                <a:gd name="connsiteX2" fmla="*/ 7222956 w 7222955"/>
                <a:gd name="connsiteY2" fmla="*/ 1649913 h 3299825"/>
                <a:gd name="connsiteX3" fmla="*/ 3611478 w 7222955"/>
                <a:gd name="connsiteY3" fmla="*/ 3299826 h 3299825"/>
                <a:gd name="connsiteX4" fmla="*/ 0 w 7222955"/>
                <a:gd name="connsiteY4" fmla="*/ 1649913 h 329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2955" h="3299825">
                  <a:moveTo>
                    <a:pt x="0" y="1649913"/>
                  </a:moveTo>
                  <a:cubicBezTo>
                    <a:pt x="0" y="738691"/>
                    <a:pt x="1616914" y="0"/>
                    <a:pt x="3611478" y="0"/>
                  </a:cubicBezTo>
                  <a:cubicBezTo>
                    <a:pt x="5606042" y="0"/>
                    <a:pt x="7222956" y="738691"/>
                    <a:pt x="7222956" y="1649913"/>
                  </a:cubicBezTo>
                  <a:cubicBezTo>
                    <a:pt x="7222956" y="2561135"/>
                    <a:pt x="5606042" y="3299826"/>
                    <a:pt x="3611478" y="3299826"/>
                  </a:cubicBezTo>
                  <a:cubicBezTo>
                    <a:pt x="1616914" y="3299826"/>
                    <a:pt x="0" y="2561135"/>
                    <a:pt x="0" y="1649913"/>
                  </a:cubicBezTo>
                  <a:close/>
                </a:path>
              </a:pathLst>
            </a:custGeom>
            <a:solidFill>
              <a:srgbClr val="3C9770">
                <a:alpha val="74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008611" tIns="389121" rIns="1008000" bIns="389119"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Arbeiten 4.0:</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Technologischer Fortschritt/Digitalisierung</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Arbeiten unabhängig vom Ort</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Arbeiten mit eigenen Endgeräten</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Teilen von Dokumenten</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Online-Meetings</a:t>
              </a: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usw.</a:t>
              </a:r>
              <a:endParaRPr kumimoji="0" lang="de-DE"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Freihandform: Form 10">
              <a:extLst>
                <a:ext uri="{FF2B5EF4-FFF2-40B4-BE49-F238E27FC236}">
                  <a16:creationId xmlns:a16="http://schemas.microsoft.com/office/drawing/2014/main" xmlns="" id="{9E54BBA7-D8CF-4D4B-ADF0-10F0443C014D}"/>
                </a:ext>
              </a:extLst>
            </p:cNvPr>
            <p:cNvSpPr/>
            <p:nvPr/>
          </p:nvSpPr>
          <p:spPr>
            <a:xfrm>
              <a:off x="5663682" y="2566484"/>
              <a:ext cx="5848874" cy="3299825"/>
            </a:xfrm>
            <a:custGeom>
              <a:avLst/>
              <a:gdLst>
                <a:gd name="connsiteX0" fmla="*/ 0 w 7222955"/>
                <a:gd name="connsiteY0" fmla="*/ 1649913 h 3299825"/>
                <a:gd name="connsiteX1" fmla="*/ 3611478 w 7222955"/>
                <a:gd name="connsiteY1" fmla="*/ 0 h 3299825"/>
                <a:gd name="connsiteX2" fmla="*/ 7222956 w 7222955"/>
                <a:gd name="connsiteY2" fmla="*/ 1649913 h 3299825"/>
                <a:gd name="connsiteX3" fmla="*/ 3611478 w 7222955"/>
                <a:gd name="connsiteY3" fmla="*/ 3299826 h 3299825"/>
                <a:gd name="connsiteX4" fmla="*/ 0 w 7222955"/>
                <a:gd name="connsiteY4" fmla="*/ 1649913 h 329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2955" h="3299825">
                  <a:moveTo>
                    <a:pt x="0" y="1649913"/>
                  </a:moveTo>
                  <a:cubicBezTo>
                    <a:pt x="0" y="738691"/>
                    <a:pt x="1616914" y="0"/>
                    <a:pt x="3611478" y="0"/>
                  </a:cubicBezTo>
                  <a:cubicBezTo>
                    <a:pt x="5606042" y="0"/>
                    <a:pt x="7222956" y="738691"/>
                    <a:pt x="7222956" y="1649913"/>
                  </a:cubicBezTo>
                  <a:cubicBezTo>
                    <a:pt x="7222956" y="2561135"/>
                    <a:pt x="5606042" y="3299826"/>
                    <a:pt x="3611478" y="3299826"/>
                  </a:cubicBezTo>
                  <a:cubicBezTo>
                    <a:pt x="1616914" y="3299826"/>
                    <a:pt x="0" y="2561135"/>
                    <a:pt x="0" y="1649913"/>
                  </a:cubicBezTo>
                  <a:close/>
                </a:path>
              </a:pathLst>
            </a:custGeom>
            <a:solidFill>
              <a:srgbClr val="44709D">
                <a:alpha val="74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936000" tIns="389121" rIns="936000" bIns="389119"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Work:</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Flexibilisierung der Arbeit</a:t>
              </a:r>
              <a:r>
                <a:rPr lang="de-DE" dirty="0">
                  <a:solidFill>
                    <a:prstClr val="white"/>
                  </a:solidFill>
                  <a:latin typeface="Calibri" panose="020F0502020204030204" pitchFamily="34" charset="0"/>
                  <a:cs typeface="Calibri" panose="020F0502020204030204" pitchFamily="34" charset="0"/>
                </a:rPr>
                <a:t> (</a:t>
              </a: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Zeit und Ort)</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Individuell angepasste Arbeitsbedingungen</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Transparenz, Teamgeist, Gemeinschaft</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Selbstverantwortliches Arbeiten und Gestaltungsspielraum</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usw.</a:t>
              </a:r>
              <a:endParaRPr kumimoji="0" lang="de-DE"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2" name="Datumsplatzhalter 1"/>
          <p:cNvSpPr txBox="1">
            <a:spLocks/>
          </p:cNvSpPr>
          <p:nvPr/>
        </p:nvSpPr>
        <p:spPr>
          <a:xfrm>
            <a:off x="11155140" y="6449903"/>
            <a:ext cx="897467" cy="2794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rgbClr val="626262"/>
                </a:solidFill>
                <a:effectLst/>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18991D-D970-44D3-A5F9-71E9E70B3D74}" type="datetime1">
              <a:rPr lang="de-DE" smtClean="0"/>
              <a:pPr/>
              <a:t>24.07.2024</a:t>
            </a:fld>
            <a:endParaRPr lang="en-US" dirty="0"/>
          </a:p>
        </p:txBody>
      </p:sp>
    </p:spTree>
    <p:extLst>
      <p:ext uri="{BB962C8B-B14F-4D97-AF65-F5344CB8AC3E}">
        <p14:creationId xmlns:p14="http://schemas.microsoft.com/office/powerpoint/2010/main" val="4130506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46688DC-30BF-B54A-9241-DE804D3D71A6}"/>
              </a:ext>
            </a:extLst>
          </p:cNvPr>
          <p:cNvSpPr>
            <a:spLocks noGrp="1"/>
          </p:cNvSpPr>
          <p:nvPr>
            <p:ph type="title" idx="4294967295"/>
          </p:nvPr>
        </p:nvSpPr>
        <p:spPr>
          <a:xfrm>
            <a:off x="379273" y="1083736"/>
            <a:ext cx="5014377" cy="2345264"/>
          </a:xfrm>
        </p:spPr>
        <p:txBody>
          <a:bodyPr vert="horz" lIns="91440" tIns="45720" rIns="91440" bIns="45720" rtlCol="0" anchor="b">
            <a:noAutofit/>
          </a:bodyPr>
          <a:lstStyle/>
          <a:p>
            <a:pPr>
              <a:lnSpc>
                <a:spcPct val="90000"/>
              </a:lnSpc>
            </a:pPr>
            <a:r>
              <a:rPr lang="en-US" sz="3600" kern="1200" cap="none" dirty="0" err="1">
                <a:ln w="3175" cmpd="sng">
                  <a:noFill/>
                </a:ln>
                <a:solidFill>
                  <a:schemeClr val="tx1">
                    <a:lumMod val="85000"/>
                    <a:lumOff val="15000"/>
                  </a:schemeClr>
                </a:solidFill>
                <a:effectLst/>
                <a:latin typeface="+mj-lt"/>
                <a:ea typeface="+mj-ea"/>
                <a:cs typeface="+mj-cs"/>
              </a:rPr>
              <a:t>Welche</a:t>
            </a:r>
            <a:r>
              <a:rPr lang="en-US" sz="3600" kern="1200" cap="none" dirty="0">
                <a:ln w="3175" cmpd="sng">
                  <a:noFill/>
                </a:ln>
                <a:solidFill>
                  <a:schemeClr val="tx1">
                    <a:lumMod val="85000"/>
                    <a:lumOff val="15000"/>
                  </a:schemeClr>
                </a:solidFill>
                <a:effectLst/>
                <a:latin typeface="+mj-lt"/>
                <a:ea typeface="+mj-ea"/>
                <a:cs typeface="+mj-cs"/>
              </a:rPr>
              <a:t> Tools </a:t>
            </a:r>
            <a:r>
              <a:rPr lang="en-US" sz="3600" kern="1200" cap="none" dirty="0" err="1">
                <a:ln w="3175" cmpd="sng">
                  <a:noFill/>
                </a:ln>
                <a:solidFill>
                  <a:schemeClr val="tx1">
                    <a:lumMod val="85000"/>
                    <a:lumOff val="15000"/>
                  </a:schemeClr>
                </a:solidFill>
                <a:effectLst/>
                <a:latin typeface="+mj-lt"/>
                <a:ea typeface="+mj-ea"/>
                <a:cs typeface="+mj-cs"/>
              </a:rPr>
              <a:t>werden</a:t>
            </a:r>
            <a:r>
              <a:rPr lang="en-US" sz="3600" kern="1200" cap="none" dirty="0">
                <a:ln w="3175" cmpd="sng">
                  <a:noFill/>
                </a:ln>
                <a:solidFill>
                  <a:schemeClr val="tx1">
                    <a:lumMod val="85000"/>
                    <a:lumOff val="15000"/>
                  </a:schemeClr>
                </a:solidFill>
                <a:effectLst/>
                <a:latin typeface="+mj-lt"/>
                <a:ea typeface="+mj-ea"/>
                <a:cs typeface="+mj-cs"/>
              </a:rPr>
              <a:t> </a:t>
            </a:r>
            <a:r>
              <a:rPr lang="en-US" sz="3600" kern="1200" cap="none" dirty="0" err="1">
                <a:ln w="3175" cmpd="sng">
                  <a:noFill/>
                </a:ln>
                <a:solidFill>
                  <a:schemeClr val="tx1">
                    <a:lumMod val="85000"/>
                    <a:lumOff val="15000"/>
                  </a:schemeClr>
                </a:solidFill>
                <a:effectLst/>
                <a:latin typeface="+mj-lt"/>
                <a:ea typeface="+mj-ea"/>
                <a:cs typeface="+mj-cs"/>
              </a:rPr>
              <a:t>während</a:t>
            </a:r>
            <a:r>
              <a:rPr lang="en-US" sz="3600" kern="1200" cap="none" dirty="0">
                <a:ln w="3175" cmpd="sng">
                  <a:noFill/>
                </a:ln>
                <a:solidFill>
                  <a:schemeClr val="tx1">
                    <a:lumMod val="85000"/>
                    <a:lumOff val="15000"/>
                  </a:schemeClr>
                </a:solidFill>
                <a:effectLst/>
                <a:latin typeface="+mj-lt"/>
                <a:ea typeface="+mj-ea"/>
                <a:cs typeface="+mj-cs"/>
              </a:rPr>
              <a:t> der </a:t>
            </a:r>
            <a:r>
              <a:rPr lang="en-US" sz="3600" kern="1200" cap="none" dirty="0" err="1">
                <a:ln w="3175" cmpd="sng">
                  <a:noFill/>
                </a:ln>
                <a:solidFill>
                  <a:schemeClr val="tx1">
                    <a:lumMod val="85000"/>
                    <a:lumOff val="15000"/>
                  </a:schemeClr>
                </a:solidFill>
                <a:effectLst/>
                <a:latin typeface="+mj-lt"/>
                <a:ea typeface="+mj-ea"/>
                <a:cs typeface="+mj-cs"/>
              </a:rPr>
              <a:t>Weiterbildung</a:t>
            </a:r>
            <a:r>
              <a:rPr lang="en-US" sz="3600" kern="1200" cap="none" dirty="0">
                <a:ln w="3175" cmpd="sng">
                  <a:noFill/>
                </a:ln>
                <a:solidFill>
                  <a:schemeClr val="tx1">
                    <a:lumMod val="85000"/>
                    <a:lumOff val="15000"/>
                  </a:schemeClr>
                </a:solidFill>
                <a:effectLst/>
                <a:latin typeface="+mj-lt"/>
                <a:ea typeface="+mj-ea"/>
                <a:cs typeface="+mj-cs"/>
              </a:rPr>
              <a:t> </a:t>
            </a:r>
            <a:r>
              <a:rPr lang="en-US" sz="3600" kern="1200" cap="none" dirty="0" err="1">
                <a:ln w="3175" cmpd="sng">
                  <a:noFill/>
                </a:ln>
                <a:solidFill>
                  <a:schemeClr val="tx1">
                    <a:lumMod val="85000"/>
                    <a:lumOff val="15000"/>
                  </a:schemeClr>
                </a:solidFill>
                <a:effectLst/>
                <a:latin typeface="+mj-lt"/>
                <a:ea typeface="+mj-ea"/>
                <a:cs typeface="+mj-cs"/>
              </a:rPr>
              <a:t>z</a:t>
            </a:r>
            <a:r>
              <a:rPr lang="en-US" sz="3600" dirty="0" err="1">
                <a:solidFill>
                  <a:schemeClr val="tx1">
                    <a:lumMod val="85000"/>
                    <a:lumOff val="15000"/>
                  </a:schemeClr>
                </a:solidFill>
                <a:latin typeface="+mj-lt"/>
                <a:cs typeface="+mj-cs"/>
              </a:rPr>
              <a:t>um</a:t>
            </a:r>
            <a:r>
              <a:rPr lang="en-US" sz="3600" dirty="0">
                <a:solidFill>
                  <a:schemeClr val="tx1">
                    <a:lumMod val="85000"/>
                    <a:lumOff val="15000"/>
                  </a:schemeClr>
                </a:solidFill>
                <a:latin typeface="+mj-lt"/>
                <a:cs typeface="+mj-cs"/>
              </a:rPr>
              <a:t> </a:t>
            </a:r>
            <a:r>
              <a:rPr lang="en-US" sz="3600" dirty="0" err="1">
                <a:solidFill>
                  <a:schemeClr val="tx1">
                    <a:lumMod val="85000"/>
                    <a:lumOff val="15000"/>
                  </a:schemeClr>
                </a:solidFill>
                <a:latin typeface="+mj-lt"/>
                <a:cs typeface="+mj-cs"/>
              </a:rPr>
              <a:t>Beispiel</a:t>
            </a:r>
            <a:r>
              <a:rPr lang="en-US" sz="3600" dirty="0">
                <a:solidFill>
                  <a:schemeClr val="tx1">
                    <a:lumMod val="85000"/>
                    <a:lumOff val="15000"/>
                  </a:schemeClr>
                </a:solidFill>
                <a:latin typeface="+mj-lt"/>
                <a:cs typeface="+mj-cs"/>
              </a:rPr>
              <a:t> </a:t>
            </a:r>
            <a:r>
              <a:rPr lang="en-US" sz="3600" dirty="0" err="1">
                <a:solidFill>
                  <a:schemeClr val="tx1">
                    <a:lumMod val="85000"/>
                    <a:lumOff val="15000"/>
                  </a:schemeClr>
                </a:solidFill>
                <a:latin typeface="+mj-lt"/>
                <a:cs typeface="+mj-cs"/>
              </a:rPr>
              <a:t>unter</a:t>
            </a:r>
            <a:r>
              <a:rPr lang="en-US" sz="3600" dirty="0">
                <a:solidFill>
                  <a:schemeClr val="tx1">
                    <a:lumMod val="85000"/>
                    <a:lumOff val="15000"/>
                  </a:schemeClr>
                </a:solidFill>
                <a:latin typeface="+mj-lt"/>
                <a:cs typeface="+mj-cs"/>
              </a:rPr>
              <a:t> </a:t>
            </a:r>
            <a:r>
              <a:rPr lang="en-US" sz="3600" dirty="0" err="1">
                <a:solidFill>
                  <a:schemeClr val="tx1">
                    <a:lumMod val="85000"/>
                    <a:lumOff val="15000"/>
                  </a:schemeClr>
                </a:solidFill>
                <a:latin typeface="+mj-lt"/>
                <a:cs typeface="+mj-cs"/>
              </a:rPr>
              <a:t>anderem</a:t>
            </a:r>
            <a:r>
              <a:rPr lang="en-US" sz="3600" dirty="0">
                <a:solidFill>
                  <a:schemeClr val="tx1">
                    <a:lumMod val="85000"/>
                    <a:lumOff val="15000"/>
                  </a:schemeClr>
                </a:solidFill>
                <a:latin typeface="+mj-lt"/>
                <a:cs typeface="+mj-cs"/>
              </a:rPr>
              <a:t> </a:t>
            </a:r>
            <a:r>
              <a:rPr lang="en-US" sz="3600" kern="1200" cap="none" dirty="0">
                <a:ln w="3175" cmpd="sng">
                  <a:noFill/>
                </a:ln>
                <a:solidFill>
                  <a:schemeClr val="tx1">
                    <a:lumMod val="85000"/>
                    <a:lumOff val="15000"/>
                  </a:schemeClr>
                </a:solidFill>
                <a:effectLst/>
                <a:latin typeface="+mj-lt"/>
                <a:ea typeface="+mj-ea"/>
                <a:cs typeface="+mj-cs"/>
              </a:rPr>
              <a:t> genutzt?</a:t>
            </a:r>
          </a:p>
        </p:txBody>
      </p:sp>
      <p:pic>
        <p:nvPicPr>
          <p:cNvPr id="7" name="Grafik 6">
            <a:extLst>
              <a:ext uri="{FF2B5EF4-FFF2-40B4-BE49-F238E27FC236}">
                <a16:creationId xmlns:a16="http://schemas.microsoft.com/office/drawing/2014/main" xmlns="" id="{D201CE8B-D7E2-6244-895F-5D309AE65C0A}"/>
              </a:ext>
            </a:extLst>
          </p:cNvPr>
          <p:cNvPicPr>
            <a:picLocks noChangeAspect="1"/>
          </p:cNvPicPr>
          <p:nvPr/>
        </p:nvPicPr>
        <p:blipFill rotWithShape="1">
          <a:blip r:embed="rId2"/>
          <a:srcRect t="13695" b="4377"/>
          <a:stretch/>
        </p:blipFill>
        <p:spPr>
          <a:xfrm>
            <a:off x="5848516" y="781886"/>
            <a:ext cx="3597151" cy="1834552"/>
          </a:xfrm>
          <a:prstGeom prst="rect">
            <a:avLst/>
          </a:prstGeom>
          <a:ln w="57150" cmpd="thickThin">
            <a:noFill/>
            <a:miter lim="800000"/>
          </a:ln>
        </p:spPr>
      </p:pic>
      <p:pic>
        <p:nvPicPr>
          <p:cNvPr id="17" name="Grafik 16">
            <a:extLst>
              <a:ext uri="{FF2B5EF4-FFF2-40B4-BE49-F238E27FC236}">
                <a16:creationId xmlns:a16="http://schemas.microsoft.com/office/drawing/2014/main" xmlns="" id="{9396D785-65B8-D748-84E1-DE3F2B35D4C1}"/>
              </a:ext>
            </a:extLst>
          </p:cNvPr>
          <p:cNvPicPr>
            <a:picLocks noChangeAspect="1"/>
          </p:cNvPicPr>
          <p:nvPr/>
        </p:nvPicPr>
        <p:blipFill rotWithShape="1">
          <a:blip r:embed="rId3"/>
          <a:srcRect b="4225"/>
          <a:stretch/>
        </p:blipFill>
        <p:spPr>
          <a:xfrm>
            <a:off x="8997178" y="2066923"/>
            <a:ext cx="2534416" cy="1292556"/>
          </a:xfrm>
          <a:prstGeom prst="rect">
            <a:avLst/>
          </a:prstGeom>
          <a:ln w="57150" cmpd="thickThin">
            <a:noFill/>
            <a:miter lim="800000"/>
          </a:ln>
        </p:spPr>
      </p:pic>
      <p:pic>
        <p:nvPicPr>
          <p:cNvPr id="14" name="Grafik 13" descr="Ein Bild, das Text enthält.&#10;&#10;Automatisch generierte Beschreibung">
            <a:extLst>
              <a:ext uri="{FF2B5EF4-FFF2-40B4-BE49-F238E27FC236}">
                <a16:creationId xmlns:a16="http://schemas.microsoft.com/office/drawing/2014/main" xmlns="" id="{30B52CBC-B5D2-C64D-A57D-3C0947B87489}"/>
              </a:ext>
            </a:extLst>
          </p:cNvPr>
          <p:cNvPicPr>
            <a:picLocks noChangeAspect="1"/>
          </p:cNvPicPr>
          <p:nvPr/>
        </p:nvPicPr>
        <p:blipFill rotWithShape="1">
          <a:blip r:embed="rId4"/>
          <a:srcRect l="-218" t="1794" r="19351" b="16843"/>
          <a:stretch/>
        </p:blipFill>
        <p:spPr>
          <a:xfrm>
            <a:off x="0" y="3858774"/>
            <a:ext cx="12191999" cy="3062577"/>
          </a:xfrm>
          <a:prstGeom prst="rect">
            <a:avLst/>
          </a:prstGeom>
          <a:ln w="57150" cmpd="thickThin">
            <a:noFill/>
            <a:miter lim="800000"/>
          </a:ln>
        </p:spPr>
      </p:pic>
      <p:sp>
        <p:nvSpPr>
          <p:cNvPr id="4" name="Datumsplatzhalter 3">
            <a:extLst>
              <a:ext uri="{FF2B5EF4-FFF2-40B4-BE49-F238E27FC236}">
                <a16:creationId xmlns:a16="http://schemas.microsoft.com/office/drawing/2014/main" xmlns="" id="{DD0413C5-64EF-7B45-8FE4-BDBDB68FE225}"/>
              </a:ext>
            </a:extLst>
          </p:cNvPr>
          <p:cNvSpPr>
            <a:spLocks noGrp="1"/>
          </p:cNvSpPr>
          <p:nvPr>
            <p:ph type="dt" sz="half" idx="4294967295"/>
          </p:nvPr>
        </p:nvSpPr>
        <p:spPr>
          <a:xfrm>
            <a:off x="7850060" y="5938374"/>
            <a:ext cx="2382076" cy="279400"/>
          </a:xfrm>
        </p:spPr>
        <p:txBody>
          <a:bodyPr vert="horz" lIns="91440" tIns="45720" rIns="91440" bIns="45720" rtlCol="0" anchor="ctr">
            <a:normAutofit/>
          </a:bodyPr>
          <a:lstStyle/>
          <a:p>
            <a:pPr>
              <a:spcAft>
                <a:spcPts val="600"/>
              </a:spcAft>
            </a:pPr>
            <a:fld id="{402ABA16-72F6-4122-A692-822D79382944}" type="datetime1">
              <a:rPr lang="en-US" b="0" i="0" kern="1200" dirty="0">
                <a:solidFill>
                  <a:schemeClr val="tx1"/>
                </a:solidFill>
                <a:effectLst/>
                <a:latin typeface="+mn-lt"/>
                <a:ea typeface="+mn-ea"/>
                <a:cs typeface="+mn-cs"/>
              </a:rPr>
              <a:pPr>
                <a:spcAft>
                  <a:spcPts val="600"/>
                </a:spcAft>
              </a:pPr>
              <a:t>7/24/2024</a:t>
            </a:fld>
            <a:endParaRPr lang="en-US" b="0" i="0" kern="1200" dirty="0">
              <a:solidFill>
                <a:schemeClr val="tx1"/>
              </a:solidFill>
              <a:effectLst/>
              <a:latin typeface="+mn-lt"/>
              <a:ea typeface="+mn-ea"/>
              <a:cs typeface="+mn-cs"/>
            </a:endParaRPr>
          </a:p>
        </p:txBody>
      </p:sp>
      <p:sp>
        <p:nvSpPr>
          <p:cNvPr id="5" name="Textfeld 4">
            <a:extLst>
              <a:ext uri="{FF2B5EF4-FFF2-40B4-BE49-F238E27FC236}">
                <a16:creationId xmlns:a16="http://schemas.microsoft.com/office/drawing/2014/main" xmlns="" id="{1CEBB5BB-6A9E-734E-9BD9-FFB125A366EA}"/>
              </a:ext>
            </a:extLst>
          </p:cNvPr>
          <p:cNvSpPr txBox="1"/>
          <p:nvPr/>
        </p:nvSpPr>
        <p:spPr>
          <a:xfrm>
            <a:off x="9736202" y="1041401"/>
            <a:ext cx="632994" cy="369332"/>
          </a:xfrm>
          <a:prstGeom prst="rect">
            <a:avLst/>
          </a:prstGeom>
          <a:noFill/>
        </p:spPr>
        <p:txBody>
          <a:bodyPr wrap="none" rtlCol="0">
            <a:spAutoFit/>
          </a:bodyPr>
          <a:lstStyle/>
          <a:p>
            <a:r>
              <a:rPr lang="de-DE" dirty="0"/>
              <a:t>Miro</a:t>
            </a:r>
          </a:p>
        </p:txBody>
      </p:sp>
      <p:sp>
        <p:nvSpPr>
          <p:cNvPr id="42" name="Textfeld 41">
            <a:extLst>
              <a:ext uri="{FF2B5EF4-FFF2-40B4-BE49-F238E27FC236}">
                <a16:creationId xmlns:a16="http://schemas.microsoft.com/office/drawing/2014/main" xmlns="" id="{D5A1E6D4-E2DE-CF49-AB2C-F837CE006B01}"/>
              </a:ext>
            </a:extLst>
          </p:cNvPr>
          <p:cNvSpPr txBox="1"/>
          <p:nvPr/>
        </p:nvSpPr>
        <p:spPr>
          <a:xfrm>
            <a:off x="6967981" y="2824199"/>
            <a:ext cx="1106457" cy="369332"/>
          </a:xfrm>
          <a:prstGeom prst="rect">
            <a:avLst/>
          </a:prstGeom>
          <a:noFill/>
        </p:spPr>
        <p:txBody>
          <a:bodyPr wrap="none" rtlCol="0">
            <a:spAutoFit/>
          </a:bodyPr>
          <a:lstStyle/>
          <a:p>
            <a:r>
              <a:rPr lang="de-DE" dirty="0" err="1"/>
              <a:t>Jamboard</a:t>
            </a:r>
            <a:endParaRPr lang="de-DE" dirty="0"/>
          </a:p>
        </p:txBody>
      </p:sp>
    </p:spTree>
    <p:extLst>
      <p:ext uri="{BB962C8B-B14F-4D97-AF65-F5344CB8AC3E}">
        <p14:creationId xmlns:p14="http://schemas.microsoft.com/office/powerpoint/2010/main" val="273788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2" name="Titel 1"/>
          <p:cNvSpPr>
            <a:spLocks noGrp="1"/>
          </p:cNvSpPr>
          <p:nvPr>
            <p:ph type="title" idx="4294967295"/>
          </p:nvPr>
        </p:nvSpPr>
        <p:spPr>
          <a:xfrm>
            <a:off x="1287624" y="1105758"/>
            <a:ext cx="4275138" cy="1325562"/>
          </a:xfrm>
          <a:prstGeom prst="rect">
            <a:avLst/>
          </a:prstGeom>
        </p:spPr>
        <p:txBody>
          <a:bodyPr anchor="b">
            <a:normAutofit fontScale="90000"/>
          </a:bodyPr>
          <a:lstStyle/>
          <a:p>
            <a:r>
              <a:rPr lang="de-DE" sz="3200" dirty="0">
                <a:solidFill>
                  <a:srgbClr val="626262"/>
                </a:solidFill>
              </a:rPr>
              <a:t>Arbeit im Campus (</a:t>
            </a:r>
            <a:r>
              <a:rPr lang="de-DE" sz="3200" dirty="0" err="1">
                <a:solidFill>
                  <a:srgbClr val="626262"/>
                </a:solidFill>
              </a:rPr>
              <a:t>Moodle</a:t>
            </a:r>
            <a:r>
              <a:rPr lang="de-DE" sz="3200" dirty="0">
                <a:solidFill>
                  <a:srgbClr val="626262"/>
                </a:solidFill>
              </a:rPr>
              <a:t>) in den Bereichen Kaufmännisch und Gesundheitswesen</a:t>
            </a:r>
          </a:p>
        </p:txBody>
      </p:sp>
      <p:sp>
        <p:nvSpPr>
          <p:cNvPr id="3" name="Inhaltsplatzhalter 2"/>
          <p:cNvSpPr>
            <a:spLocks noGrp="1"/>
          </p:cNvSpPr>
          <p:nvPr>
            <p:ph idx="4294967295"/>
          </p:nvPr>
        </p:nvSpPr>
        <p:spPr>
          <a:xfrm>
            <a:off x="6189117" y="896938"/>
            <a:ext cx="5005387" cy="1652587"/>
          </a:xfrm>
          <a:prstGeom prst="rect">
            <a:avLst/>
          </a:prstGeom>
        </p:spPr>
        <p:txBody>
          <a:bodyPr>
            <a:normAutofit/>
          </a:bodyPr>
          <a:lstStyle/>
          <a:p>
            <a:pPr marL="185738" indent="-185738">
              <a:spcBef>
                <a:spcPts val="0"/>
              </a:spcBef>
            </a:pPr>
            <a:r>
              <a:rPr lang="de-DE" sz="1600" dirty="0">
                <a:solidFill>
                  <a:schemeClr val="tx2">
                    <a:lumMod val="75000"/>
                    <a:lumOff val="25000"/>
                  </a:schemeClr>
                </a:solidFill>
                <a:hlinkClick r:id="rId2">
                  <a:extLst>
                    <a:ext uri="{A12FA001-AC4F-418D-AE19-62706E023703}">
                      <ahyp:hlinkClr xmlns:ahyp="http://schemas.microsoft.com/office/drawing/2018/hyperlinkcolor" xmlns="" val="tx"/>
                    </a:ext>
                  </a:extLst>
                </a:hlinkClick>
              </a:rPr>
              <a:t>https://campus.indisoft.de/</a:t>
            </a:r>
            <a:r>
              <a:rPr lang="de-DE" sz="1600" dirty="0">
                <a:solidFill>
                  <a:schemeClr val="tx2">
                    <a:lumMod val="75000"/>
                    <a:lumOff val="25000"/>
                  </a:schemeClr>
                </a:solidFill>
              </a:rPr>
              <a:t> </a:t>
            </a:r>
          </a:p>
          <a:p>
            <a:pPr marL="185738" indent="-185738">
              <a:spcBef>
                <a:spcPts val="0"/>
              </a:spcBef>
            </a:pPr>
            <a:r>
              <a:rPr lang="de-DE" sz="1600" dirty="0">
                <a:solidFill>
                  <a:srgbClr val="626262"/>
                </a:solidFill>
              </a:rPr>
              <a:t>Anmeldename und Kennwort erhalten Sie von </a:t>
            </a:r>
            <a:br>
              <a:rPr lang="de-DE" sz="1600" dirty="0">
                <a:solidFill>
                  <a:srgbClr val="626262"/>
                </a:solidFill>
              </a:rPr>
            </a:br>
            <a:r>
              <a:rPr lang="de-DE" sz="1600" dirty="0">
                <a:solidFill>
                  <a:srgbClr val="626262"/>
                </a:solidFill>
              </a:rPr>
              <a:t>den </a:t>
            </a:r>
            <a:r>
              <a:rPr lang="de-DE" sz="1600" dirty="0" err="1">
                <a:solidFill>
                  <a:srgbClr val="626262"/>
                </a:solidFill>
              </a:rPr>
              <a:t>Dozent:innen</a:t>
            </a:r>
            <a:endParaRPr lang="de-DE" sz="1600" dirty="0">
              <a:solidFill>
                <a:srgbClr val="626262"/>
              </a:solidFill>
            </a:endParaRPr>
          </a:p>
          <a:p>
            <a:pPr marL="185738" indent="-185738">
              <a:spcBef>
                <a:spcPts val="0"/>
              </a:spcBef>
            </a:pPr>
            <a:r>
              <a:rPr lang="de-DE" sz="1600" dirty="0">
                <a:solidFill>
                  <a:srgbClr val="626262"/>
                </a:solidFill>
              </a:rPr>
              <a:t>Es gibt eine Chatfunktion</a:t>
            </a:r>
          </a:p>
          <a:p>
            <a:pPr marL="185738" indent="-185738">
              <a:spcBef>
                <a:spcPts val="0"/>
              </a:spcBef>
            </a:pPr>
            <a:r>
              <a:rPr lang="de-DE" sz="1600" dirty="0">
                <a:solidFill>
                  <a:srgbClr val="626262"/>
                </a:solidFill>
              </a:rPr>
              <a:t>Klausuren, Skripte, Videos etc. finden Sie hier</a:t>
            </a:r>
          </a:p>
        </p:txBody>
      </p:sp>
      <p:pic>
        <p:nvPicPr>
          <p:cNvPr id="6" name="Grafik 5">
            <a:extLst>
              <a:ext uri="{FF2B5EF4-FFF2-40B4-BE49-F238E27FC236}">
                <a16:creationId xmlns:a16="http://schemas.microsoft.com/office/drawing/2014/main" xmlns="" id="{E3541486-3AA0-4456-9740-E6FA4E62AE27}"/>
              </a:ext>
            </a:extLst>
          </p:cNvPr>
          <p:cNvPicPr>
            <a:picLocks noChangeAspect="1"/>
          </p:cNvPicPr>
          <p:nvPr/>
        </p:nvPicPr>
        <p:blipFill>
          <a:blip r:embed="rId3"/>
          <a:stretch>
            <a:fillRect/>
          </a:stretch>
        </p:blipFill>
        <p:spPr>
          <a:xfrm>
            <a:off x="731279" y="2743201"/>
            <a:ext cx="10758467" cy="3066164"/>
          </a:xfrm>
          <a:prstGeom prst="rect">
            <a:avLst/>
          </a:prstGeom>
          <a:ln w="57150" cmpd="thickThin">
            <a:solidFill>
              <a:srgbClr val="7F7F7F"/>
            </a:solidFill>
            <a:miter lim="800000"/>
          </a:ln>
        </p:spPr>
      </p:pic>
    </p:spTree>
    <p:extLst>
      <p:ext uri="{BB962C8B-B14F-4D97-AF65-F5344CB8AC3E}">
        <p14:creationId xmlns:p14="http://schemas.microsoft.com/office/powerpoint/2010/main" val="654205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752D83D-0B86-A940-99FA-77F7DB73F702}"/>
              </a:ext>
            </a:extLst>
          </p:cNvPr>
          <p:cNvSpPr>
            <a:spLocks noGrp="1"/>
          </p:cNvSpPr>
          <p:nvPr>
            <p:ph type="title"/>
          </p:nvPr>
        </p:nvSpPr>
        <p:spPr/>
        <p:txBody>
          <a:bodyPr/>
          <a:lstStyle/>
          <a:p>
            <a:r>
              <a:rPr lang="de-DE" dirty="0" err="1"/>
              <a:t>Nextcloud</a:t>
            </a:r>
            <a:endParaRPr lang="de-DE" dirty="0"/>
          </a:p>
        </p:txBody>
      </p:sp>
      <p:sp>
        <p:nvSpPr>
          <p:cNvPr id="3" name="Inhaltsplatzhalter 2">
            <a:extLst>
              <a:ext uri="{FF2B5EF4-FFF2-40B4-BE49-F238E27FC236}">
                <a16:creationId xmlns:a16="http://schemas.microsoft.com/office/drawing/2014/main" xmlns="" id="{617EF616-F28A-D640-B237-C8F6D8D70E66}"/>
              </a:ext>
            </a:extLst>
          </p:cNvPr>
          <p:cNvSpPr>
            <a:spLocks noGrp="1"/>
          </p:cNvSpPr>
          <p:nvPr>
            <p:ph idx="1"/>
          </p:nvPr>
        </p:nvSpPr>
        <p:spPr>
          <a:xfrm>
            <a:off x="1295400" y="2556932"/>
            <a:ext cx="9982199" cy="3318936"/>
          </a:xfrm>
        </p:spPr>
        <p:txBody>
          <a:bodyPr>
            <a:normAutofit lnSpcReduction="10000"/>
          </a:bodyPr>
          <a:lstStyle/>
          <a:p>
            <a:pPr marL="0" indent="0">
              <a:buNone/>
            </a:pPr>
            <a:r>
              <a:rPr lang="de-DE" dirty="0"/>
              <a:t>Falls es für Sie in Frage kommt, können Sie während der Weiterbildung zum Beispiel auch unsere Cloud nutzen: </a:t>
            </a:r>
          </a:p>
          <a:p>
            <a:r>
              <a:rPr lang="de-DE" dirty="0"/>
              <a:t>Cloud: </a:t>
            </a:r>
            <a:r>
              <a:rPr lang="de-DE" dirty="0">
                <a:hlinkClick r:id="rId2"/>
              </a:rPr>
              <a:t>nextcloud.indisoft.de</a:t>
            </a:r>
            <a:endParaRPr lang="de-DE" dirty="0"/>
          </a:p>
          <a:p>
            <a:r>
              <a:rPr lang="de-DE" dirty="0"/>
              <a:t>Benutzername: die eigene Email-Adresse</a:t>
            </a:r>
          </a:p>
          <a:p>
            <a:r>
              <a:rPr lang="de-DE" dirty="0"/>
              <a:t>Passwort-Algorithmus mit Geburtsdatum: wiNter2024TagTagMonatMonat%</a:t>
            </a:r>
          </a:p>
          <a:p>
            <a:endParaRPr lang="de-DE" dirty="0"/>
          </a:p>
          <a:p>
            <a:pPr marL="0" indent="0">
              <a:buNone/>
            </a:pPr>
            <a:r>
              <a:rPr lang="de-DE" dirty="0"/>
              <a:t>Beispiel Passwort: Geburtsdatum = 01.05.1990 --&gt; wiNter20240105%</a:t>
            </a:r>
          </a:p>
        </p:txBody>
      </p:sp>
      <p:sp>
        <p:nvSpPr>
          <p:cNvPr id="4" name="Datumsplatzhalter 3">
            <a:extLst>
              <a:ext uri="{FF2B5EF4-FFF2-40B4-BE49-F238E27FC236}">
                <a16:creationId xmlns:a16="http://schemas.microsoft.com/office/drawing/2014/main" xmlns="" id="{68E4FF79-48CF-C44B-BAC5-1F508FB5962F}"/>
              </a:ext>
            </a:extLst>
          </p:cNvPr>
          <p:cNvSpPr>
            <a:spLocks noGrp="1"/>
          </p:cNvSpPr>
          <p:nvPr>
            <p:ph type="dt" sz="half" idx="10"/>
          </p:nvPr>
        </p:nvSpPr>
        <p:spPr/>
        <p:txBody>
          <a:bodyPr/>
          <a:lstStyle/>
          <a:p>
            <a:fld id="{402ABA16-72F6-4122-A692-822D79382944}" type="datetime1">
              <a:rPr lang="de-DE" smtClean="0"/>
              <a:pPr/>
              <a:t>24.07.2024</a:t>
            </a:fld>
            <a:endParaRPr lang="en-US" dirty="0"/>
          </a:p>
        </p:txBody>
      </p:sp>
    </p:spTree>
    <p:extLst>
      <p:ext uri="{BB962C8B-B14F-4D97-AF65-F5344CB8AC3E}">
        <p14:creationId xmlns:p14="http://schemas.microsoft.com/office/powerpoint/2010/main" val="426941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xmlns="" id="{979EE01B-B85B-4614-BE97-C2F68D320AA1}"/>
              </a:ext>
            </a:extLst>
          </p:cNvPr>
          <p:cNvGraphicFramePr/>
          <p:nvPr>
            <p:extLst>
              <p:ext uri="{D42A27DB-BD31-4B8C-83A1-F6EECF244321}">
                <p14:modId xmlns:p14="http://schemas.microsoft.com/office/powerpoint/2010/main" val="4152389870"/>
              </p:ext>
            </p:extLst>
          </p:nvPr>
        </p:nvGraphicFramePr>
        <p:xfrm>
          <a:off x="2377239"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feil: nach oben 3">
            <a:extLst>
              <a:ext uri="{FF2B5EF4-FFF2-40B4-BE49-F238E27FC236}">
                <a16:creationId xmlns:a16="http://schemas.microsoft.com/office/drawing/2014/main" xmlns="" id="{F8E9DA43-461B-4DBF-B9EF-5495460A24E3}"/>
              </a:ext>
            </a:extLst>
          </p:cNvPr>
          <p:cNvSpPr/>
          <p:nvPr/>
        </p:nvSpPr>
        <p:spPr>
          <a:xfrm>
            <a:off x="982548" y="0"/>
            <a:ext cx="1394691" cy="6858000"/>
          </a:xfrm>
          <a:prstGeom prst="upArrow">
            <a:avLst/>
          </a:prstGeom>
          <a:gradFill>
            <a:gsLst>
              <a:gs pos="100000">
                <a:schemeClr val="accent1"/>
              </a:gs>
              <a:gs pos="52000">
                <a:schemeClr val="accent2"/>
              </a:gs>
              <a:gs pos="0">
                <a:schemeClr val="accent3"/>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893763" marR="0" lvl="0" indent="0" algn="ctr" defTabSz="457200" rtl="0" eaLnBrk="1" fontAlgn="auto" latinLnBrk="0" hangingPunct="1">
              <a:lnSpc>
                <a:spcPct val="100000"/>
              </a:lnSpc>
              <a:spcBef>
                <a:spcPts val="0"/>
              </a:spcBef>
              <a:spcAft>
                <a:spcPts val="0"/>
              </a:spcAft>
              <a:buClrTx/>
              <a:buSzTx/>
              <a:buFontTx/>
              <a:buNone/>
              <a:tabLst>
                <a:tab pos="2154238" algn="l"/>
                <a:tab pos="4214813" algn="l"/>
              </a:tabLst>
              <a:defRPr/>
            </a:pPr>
            <a:r>
              <a:rPr kumimoji="0" lang="de-DE" sz="23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Basis	Neue Elemente</a:t>
            </a:r>
            <a:r>
              <a:rPr kumimoji="0" lang="de-DE"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de-DE"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Möglichkeiten</a:t>
            </a:r>
            <a:endParaRPr kumimoji="0" lang="de-DE" sz="23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1900849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59BB46E-BEBE-4B1B-8105-B160B14A1301}"/>
              </a:ext>
            </a:extLst>
          </p:cNvPr>
          <p:cNvSpPr>
            <a:spLocks noGrp="1"/>
          </p:cNvSpPr>
          <p:nvPr>
            <p:ph type="title"/>
          </p:nvPr>
        </p:nvSpPr>
        <p:spPr>
          <a:xfrm>
            <a:off x="742951" y="685800"/>
            <a:ext cx="10687050" cy="1600200"/>
          </a:xfrm>
        </p:spPr>
        <p:txBody>
          <a:bodyPr>
            <a:normAutofit/>
          </a:bodyPr>
          <a:lstStyle/>
          <a:p>
            <a:r>
              <a:rPr lang="de-DE" dirty="0"/>
              <a:t>Was muss im digitalen Wandel berücksichtigt werden? Was sind die Chancen?</a:t>
            </a:r>
          </a:p>
        </p:txBody>
      </p:sp>
      <p:graphicFrame>
        <p:nvGraphicFramePr>
          <p:cNvPr id="4" name="Inhaltsplatzhalter 3">
            <a:extLst>
              <a:ext uri="{FF2B5EF4-FFF2-40B4-BE49-F238E27FC236}">
                <a16:creationId xmlns:a16="http://schemas.microsoft.com/office/drawing/2014/main" xmlns="" id="{2ED7F023-064E-499A-B23A-4CD5E5EB1513}"/>
              </a:ext>
            </a:extLst>
          </p:cNvPr>
          <p:cNvGraphicFramePr>
            <a:graphicFrameLocks noGrp="1"/>
          </p:cNvGraphicFramePr>
          <p:nvPr>
            <p:ph idx="1"/>
            <p:extLst>
              <p:ext uri="{D42A27DB-BD31-4B8C-83A1-F6EECF244321}">
                <p14:modId xmlns:p14="http://schemas.microsoft.com/office/powerpoint/2010/main" val="4106408564"/>
              </p:ext>
            </p:extLst>
          </p:nvPr>
        </p:nvGraphicFramePr>
        <p:xfrm>
          <a:off x="890585" y="2457451"/>
          <a:ext cx="10353678"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3057876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8" name="TextShape 4"/>
          <p:cNvSpPr txBox="1"/>
          <p:nvPr/>
        </p:nvSpPr>
        <p:spPr>
          <a:xfrm>
            <a:off x="1170720" y="982080"/>
            <a:ext cx="4560840" cy="1416240"/>
          </a:xfrm>
          <a:prstGeom prst="rect">
            <a:avLst/>
          </a:prstGeom>
          <a:noFill/>
          <a:ln>
            <a:noFill/>
          </a:ln>
        </p:spPr>
        <p:txBody>
          <a:bodyPr anchor="ctr">
            <a:normAutofit/>
          </a:bodyPr>
          <a:lstStyle/>
          <a:p>
            <a:pPr algn="ctr">
              <a:lnSpc>
                <a:spcPct val="100000"/>
              </a:lnSpc>
            </a:pPr>
            <a:r>
              <a:rPr lang="de-DE" sz="4000" b="0" strike="noStrike" spc="-1" dirty="0" err="1">
                <a:solidFill>
                  <a:srgbClr val="626262"/>
                </a:solidFill>
                <a:latin typeface="Calibri" panose="020F0502020204030204" pitchFamily="34" charset="0"/>
                <a:cs typeface="Calibri" panose="020F0502020204030204" pitchFamily="34" charset="0"/>
              </a:rPr>
              <a:t>Mentimeter</a:t>
            </a:r>
            <a:endParaRPr lang="de-DE" sz="4000" b="0" strike="noStrike" spc="-1" dirty="0">
              <a:solidFill>
                <a:srgbClr val="626262"/>
              </a:solidFill>
              <a:latin typeface="Calibri" panose="020F0502020204030204" pitchFamily="34" charset="0"/>
              <a:cs typeface="Calibri" panose="020F0502020204030204" pitchFamily="34" charset="0"/>
            </a:endParaRPr>
          </a:p>
        </p:txBody>
      </p:sp>
      <p:sp>
        <p:nvSpPr>
          <p:cNvPr id="10" name="Line 5"/>
          <p:cNvSpPr/>
          <p:nvPr/>
        </p:nvSpPr>
        <p:spPr>
          <a:xfrm>
            <a:off x="1439280" y="2400480"/>
            <a:ext cx="4023360" cy="0"/>
          </a:xfrm>
          <a:prstGeom prst="line">
            <a:avLst/>
          </a:prstGeom>
          <a:ln>
            <a:round/>
          </a:ln>
        </p:spPr>
        <p:style>
          <a:lnRef idx="2">
            <a:schemeClr val="accent1"/>
          </a:lnRef>
          <a:fillRef idx="0">
            <a:schemeClr val="accent1"/>
          </a:fillRef>
          <a:effectRef idx="1">
            <a:schemeClr val="accent1"/>
          </a:effectRef>
          <a:fontRef idx="minor"/>
        </p:style>
        <p:txBody>
          <a:bodyPr/>
          <a:lstStyle/>
          <a:p>
            <a:endParaRPr lang="de-DE"/>
          </a:p>
        </p:txBody>
      </p:sp>
      <p:sp>
        <p:nvSpPr>
          <p:cNvPr id="11" name="TextShape 6"/>
          <p:cNvSpPr txBox="1"/>
          <p:nvPr/>
        </p:nvSpPr>
        <p:spPr>
          <a:xfrm>
            <a:off x="1167480" y="2557080"/>
            <a:ext cx="4566960" cy="3318480"/>
          </a:xfrm>
          <a:prstGeom prst="rect">
            <a:avLst/>
          </a:prstGeom>
          <a:noFill/>
          <a:ln>
            <a:noFill/>
          </a:ln>
        </p:spPr>
        <p:txBody>
          <a:bodyPr>
            <a:noAutofit/>
          </a:bodyPr>
          <a:lstStyle/>
          <a:p>
            <a:pPr algn="ctr">
              <a:lnSpc>
                <a:spcPct val="100000"/>
              </a:lnSpc>
              <a:spcBef>
                <a:spcPts val="720"/>
              </a:spcBef>
              <a:spcAft>
                <a:spcPts val="601"/>
              </a:spcAft>
              <a:tabLst>
                <a:tab pos="0" algn="l"/>
              </a:tabLst>
            </a:pPr>
            <a:r>
              <a:rPr lang="de-DE" sz="2800" b="0" strike="noStrike" spc="-1" dirty="0">
                <a:solidFill>
                  <a:srgbClr val="626262"/>
                </a:solidFill>
                <a:latin typeface="Calibri" panose="020F0502020204030204" pitchFamily="34" charset="0"/>
                <a:cs typeface="Calibri" panose="020F0502020204030204" pitchFamily="34" charset="0"/>
              </a:rPr>
              <a:t>Welches Ziel verfolgen Sie </a:t>
            </a:r>
            <a:br>
              <a:rPr lang="de-DE" sz="2800" b="0" strike="noStrike" spc="-1" dirty="0">
                <a:solidFill>
                  <a:srgbClr val="626262"/>
                </a:solidFill>
                <a:latin typeface="Calibri" panose="020F0502020204030204" pitchFamily="34" charset="0"/>
                <a:cs typeface="Calibri" panose="020F0502020204030204" pitchFamily="34" charset="0"/>
              </a:rPr>
            </a:br>
            <a:r>
              <a:rPr lang="de-DE" sz="2800" b="0" strike="noStrike" spc="-1" dirty="0">
                <a:solidFill>
                  <a:srgbClr val="626262"/>
                </a:solidFill>
                <a:latin typeface="Calibri" panose="020F0502020204030204" pitchFamily="34" charset="0"/>
                <a:cs typeface="Calibri" panose="020F0502020204030204" pitchFamily="34" charset="0"/>
              </a:rPr>
              <a:t>mit Ihrer </a:t>
            </a:r>
            <a:br>
              <a:rPr lang="de-DE" sz="2800" b="0" strike="noStrike" spc="-1" dirty="0">
                <a:solidFill>
                  <a:srgbClr val="626262"/>
                </a:solidFill>
                <a:latin typeface="Calibri" panose="020F0502020204030204" pitchFamily="34" charset="0"/>
                <a:cs typeface="Calibri" panose="020F0502020204030204" pitchFamily="34" charset="0"/>
              </a:rPr>
            </a:br>
            <a:r>
              <a:rPr lang="de-DE" sz="2800" b="0" strike="noStrike" spc="-1" dirty="0">
                <a:solidFill>
                  <a:srgbClr val="626262"/>
                </a:solidFill>
                <a:latin typeface="Calibri" panose="020F0502020204030204" pitchFamily="34" charset="0"/>
                <a:cs typeface="Calibri" panose="020F0502020204030204" pitchFamily="34" charset="0"/>
              </a:rPr>
              <a:t>individuellen Weiterbildung?</a:t>
            </a:r>
          </a:p>
          <a:p>
            <a:pPr algn="ctr">
              <a:lnSpc>
                <a:spcPct val="100000"/>
              </a:lnSpc>
              <a:spcBef>
                <a:spcPts val="720"/>
              </a:spcBef>
              <a:spcAft>
                <a:spcPts val="601"/>
              </a:spcAft>
              <a:tabLst>
                <a:tab pos="0" algn="l"/>
              </a:tabLst>
            </a:pPr>
            <a:r>
              <a:rPr lang="de-DE" sz="2000" spc="-1" dirty="0">
                <a:solidFill>
                  <a:srgbClr val="626262"/>
                </a:solidFill>
                <a:latin typeface="Calibri" panose="020F0502020204030204" pitchFamily="34" charset="0"/>
                <a:cs typeface="Calibri" panose="020F0502020204030204" pitchFamily="34" charset="0"/>
              </a:rPr>
              <a:t/>
            </a:r>
            <a:br>
              <a:rPr lang="de-DE" sz="2000" spc="-1" dirty="0">
                <a:solidFill>
                  <a:srgbClr val="626262"/>
                </a:solidFill>
                <a:latin typeface="Calibri" panose="020F0502020204030204" pitchFamily="34" charset="0"/>
                <a:cs typeface="Calibri" panose="020F0502020204030204" pitchFamily="34" charset="0"/>
              </a:rPr>
            </a:br>
            <a:r>
              <a:rPr lang="de-DE" sz="2000" spc="-1" dirty="0">
                <a:solidFill>
                  <a:srgbClr val="626262"/>
                </a:solidFill>
                <a:latin typeface="Calibri" panose="020F0502020204030204" pitchFamily="34" charset="0"/>
                <a:cs typeface="Calibri" panose="020F0502020204030204" pitchFamily="34" charset="0"/>
              </a:rPr>
              <a:t>Besuchen Sie </a:t>
            </a:r>
            <a:r>
              <a:rPr lang="de-DE" sz="2000" spc="-1" dirty="0">
                <a:solidFill>
                  <a:srgbClr val="626262"/>
                </a:solidFill>
                <a:latin typeface="Calibri" panose="020F0502020204030204" pitchFamily="34" charset="0"/>
                <a:cs typeface="Calibri" panose="020F0502020204030204" pitchFamily="34" charset="0"/>
                <a:hlinkClick r:id="rId2"/>
              </a:rPr>
              <a:t>www.menti.com</a:t>
            </a:r>
            <a:r>
              <a:rPr lang="de-DE" sz="2000" spc="-1" dirty="0">
                <a:solidFill>
                  <a:srgbClr val="626262"/>
                </a:solidFill>
                <a:latin typeface="Calibri" panose="020F0502020204030204" pitchFamily="34" charset="0"/>
                <a:cs typeface="Calibri" panose="020F0502020204030204" pitchFamily="34" charset="0"/>
              </a:rPr>
              <a:t> und benutzen Sie den Code, den Sie gleich auf dem geteilten Bildschirm sehen. </a:t>
            </a:r>
            <a:endParaRPr lang="en-US" sz="3600" b="0" strike="noStrike" spc="-1" dirty="0">
              <a:solidFill>
                <a:srgbClr val="626262"/>
              </a:solidFill>
              <a:latin typeface="Calibri" panose="020F0502020204030204" pitchFamily="34" charset="0"/>
              <a:cs typeface="Calibri" panose="020F0502020204030204" pitchFamily="34" charset="0"/>
            </a:endParaRPr>
          </a:p>
          <a:p>
            <a:pPr algn="ctr">
              <a:lnSpc>
                <a:spcPct val="100000"/>
              </a:lnSpc>
              <a:spcBef>
                <a:spcPts val="360"/>
              </a:spcBef>
              <a:spcAft>
                <a:spcPts val="601"/>
              </a:spcAft>
              <a:tabLst>
                <a:tab pos="0" algn="l"/>
              </a:tabLst>
            </a:pPr>
            <a:r>
              <a:rPr lang="de-DE" u="sng" spc="-1" dirty="0">
                <a:solidFill>
                  <a:srgbClr val="626262"/>
                </a:solidFill>
                <a:latin typeface="Calibri" panose="020F0502020204030204" pitchFamily="34" charset="0"/>
                <a:cs typeface="Calibri" panose="020F0502020204030204" pitchFamily="34" charset="0"/>
              </a:rPr>
              <a:t> </a:t>
            </a:r>
            <a:endParaRPr lang="en-US" sz="1800" b="0" strike="noStrike" spc="-1" dirty="0">
              <a:solidFill>
                <a:srgbClr val="626262"/>
              </a:solidFill>
              <a:latin typeface="Calibri" panose="020F0502020204030204" pitchFamily="34" charset="0"/>
              <a:cs typeface="Calibri" panose="020F0502020204030204" pitchFamily="34" charset="0"/>
            </a:endParaRPr>
          </a:p>
        </p:txBody>
      </p:sp>
      <p:sp>
        <p:nvSpPr>
          <p:cNvPr id="12" name="CustomShape 7"/>
          <p:cNvSpPr/>
          <p:nvPr/>
        </p:nvSpPr>
        <p:spPr>
          <a:xfrm>
            <a:off x="8855640" y="821160"/>
            <a:ext cx="2509920" cy="2494080"/>
          </a:xfrm>
          <a:prstGeom prst="rect">
            <a:avLst/>
          </a:prstGeom>
          <a:solidFill>
            <a:srgbClr val="3C9770"/>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sp>
        <p:nvSpPr>
          <p:cNvPr id="13" name="CustomShape 8"/>
          <p:cNvSpPr/>
          <p:nvPr/>
        </p:nvSpPr>
        <p:spPr>
          <a:xfrm>
            <a:off x="6090120" y="3453840"/>
            <a:ext cx="2581920" cy="2494080"/>
          </a:xfrm>
          <a:prstGeom prst="rect">
            <a:avLst/>
          </a:prstGeom>
          <a:solidFill>
            <a:srgbClr val="44709D"/>
          </a:solidFill>
          <a:ln>
            <a:noFill/>
          </a:ln>
        </p:spPr>
        <p:style>
          <a:lnRef idx="2">
            <a:schemeClr val="accent1">
              <a:shade val="50000"/>
            </a:schemeClr>
          </a:lnRef>
          <a:fillRef idx="1">
            <a:schemeClr val="accent1"/>
          </a:fillRef>
          <a:effectRef idx="0">
            <a:schemeClr val="accent1"/>
          </a:effectRef>
          <a:fontRef idx="minor"/>
        </p:style>
        <p:txBody>
          <a:bodyPr/>
          <a:lstStyle/>
          <a:p>
            <a:endParaRPr lang="de-DE"/>
          </a:p>
        </p:txBody>
      </p:sp>
      <p:pic>
        <p:nvPicPr>
          <p:cNvPr id="14" name="Grafik 5" descr="Volltreffer Silhouette"/>
          <p:cNvPicPr/>
          <p:nvPr/>
        </p:nvPicPr>
        <p:blipFill>
          <a:blip r:embed="rId3">
            <a:extLst>
              <a:ext uri="{28A0092B-C50C-407E-A947-70E740481C1C}">
                <a14:useLocalDpi xmlns:a14="http://schemas.microsoft.com/office/drawing/2010/main"/>
              </a:ext>
            </a:extLst>
          </a:blip>
          <a:stretch/>
        </p:blipFill>
        <p:spPr>
          <a:xfrm>
            <a:off x="8881200" y="3453840"/>
            <a:ext cx="2478600" cy="2478600"/>
          </a:xfrm>
          <a:prstGeom prst="rect">
            <a:avLst/>
          </a:prstGeom>
          <a:ln>
            <a:noFill/>
          </a:ln>
        </p:spPr>
      </p:pic>
      <p:pic>
        <p:nvPicPr>
          <p:cNvPr id="15" name="Grafik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4182" y="674124"/>
            <a:ext cx="2753796" cy="2753796"/>
          </a:xfrm>
          <a:prstGeom prst="rect">
            <a:avLst/>
          </a:prstGeom>
        </p:spPr>
      </p:pic>
    </p:spTree>
    <p:extLst>
      <p:ext uri="{BB962C8B-B14F-4D97-AF65-F5344CB8AC3E}">
        <p14:creationId xmlns:p14="http://schemas.microsoft.com/office/powerpoint/2010/main" val="42025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699706-A38F-3144-9556-5ABA1D6182C6}"/>
              </a:ext>
            </a:extLst>
          </p:cNvPr>
          <p:cNvSpPr>
            <a:spLocks noGrp="1"/>
          </p:cNvSpPr>
          <p:nvPr>
            <p:ph type="title"/>
          </p:nvPr>
        </p:nvSpPr>
        <p:spPr/>
        <p:txBody>
          <a:bodyPr>
            <a:normAutofit/>
          </a:bodyPr>
          <a:lstStyle/>
          <a:p>
            <a:r>
              <a:rPr lang="de-DE" dirty="0"/>
              <a:t>Zielstellung von indisoft </a:t>
            </a:r>
          </a:p>
        </p:txBody>
      </p:sp>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8" name="Rechteck 7" descr="Volltreffer"/>
          <p:cNvSpPr/>
          <p:nvPr/>
        </p:nvSpPr>
        <p:spPr>
          <a:xfrm>
            <a:off x="2534624" y="2310716"/>
            <a:ext cx="1510523" cy="1498387"/>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1" name="Rechteck 10" descr="Business Growth"/>
          <p:cNvSpPr/>
          <p:nvPr/>
        </p:nvSpPr>
        <p:spPr>
          <a:xfrm>
            <a:off x="7876258" y="2310716"/>
            <a:ext cx="1510523" cy="1498387"/>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2" name="Freihandform 11"/>
          <p:cNvSpPr/>
          <p:nvPr/>
        </p:nvSpPr>
        <p:spPr>
          <a:xfrm>
            <a:off x="6473629" y="4032831"/>
            <a:ext cx="4315781" cy="316747"/>
          </a:xfrm>
          <a:custGeom>
            <a:avLst/>
            <a:gdLst>
              <a:gd name="connsiteX0" fmla="*/ 0 w 4315781"/>
              <a:gd name="connsiteY0" fmla="*/ 0 h 725134"/>
              <a:gd name="connsiteX1" fmla="*/ 4315781 w 4315781"/>
              <a:gd name="connsiteY1" fmla="*/ 0 h 725134"/>
              <a:gd name="connsiteX2" fmla="*/ 4315781 w 4315781"/>
              <a:gd name="connsiteY2" fmla="*/ 725134 h 725134"/>
              <a:gd name="connsiteX3" fmla="*/ 0 w 4315781"/>
              <a:gd name="connsiteY3" fmla="*/ 725134 h 725134"/>
              <a:gd name="connsiteX4" fmla="*/ 0 w 4315781"/>
              <a:gd name="connsiteY4" fmla="*/ 0 h 72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81" h="725134">
                <a:moveTo>
                  <a:pt x="0" y="0"/>
                </a:moveTo>
                <a:lnTo>
                  <a:pt x="4315781" y="0"/>
                </a:lnTo>
                <a:lnTo>
                  <a:pt x="4315781" y="725134"/>
                </a:lnTo>
                <a:lnTo>
                  <a:pt x="0" y="7251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defRPr b="1"/>
            </a:pPr>
            <a:r>
              <a:rPr lang="de-DE" sz="1800" kern="1200" dirty="0">
                <a:solidFill>
                  <a:srgbClr val="626262"/>
                </a:solidFill>
                <a:latin typeface="Calibri" panose="020F0502020204030204" pitchFamily="34" charset="0"/>
                <a:cs typeface="Calibri" panose="020F0502020204030204" pitchFamily="34" charset="0"/>
              </a:rPr>
              <a:t>Wie kann das erreicht werden?</a:t>
            </a:r>
            <a:endParaRPr lang="en-US" sz="1800" kern="1200" dirty="0">
              <a:solidFill>
                <a:srgbClr val="626262"/>
              </a:solidFill>
              <a:latin typeface="Calibri" panose="020F0502020204030204" pitchFamily="34" charset="0"/>
              <a:cs typeface="Calibri" panose="020F0502020204030204" pitchFamily="34" charset="0"/>
            </a:endParaRPr>
          </a:p>
        </p:txBody>
      </p:sp>
      <p:sp>
        <p:nvSpPr>
          <p:cNvPr id="13" name="Freihandform 12"/>
          <p:cNvSpPr/>
          <p:nvPr/>
        </p:nvSpPr>
        <p:spPr>
          <a:xfrm>
            <a:off x="7105134" y="4470303"/>
            <a:ext cx="4050005" cy="1287952"/>
          </a:xfrm>
          <a:custGeom>
            <a:avLst/>
            <a:gdLst>
              <a:gd name="connsiteX0" fmla="*/ 0 w 4315781"/>
              <a:gd name="connsiteY0" fmla="*/ 0 h 832875"/>
              <a:gd name="connsiteX1" fmla="*/ 4315781 w 4315781"/>
              <a:gd name="connsiteY1" fmla="*/ 0 h 832875"/>
              <a:gd name="connsiteX2" fmla="*/ 4315781 w 4315781"/>
              <a:gd name="connsiteY2" fmla="*/ 832875 h 832875"/>
              <a:gd name="connsiteX3" fmla="*/ 0 w 4315781"/>
              <a:gd name="connsiteY3" fmla="*/ 832875 h 832875"/>
              <a:gd name="connsiteX4" fmla="*/ 0 w 4315781"/>
              <a:gd name="connsiteY4" fmla="*/ 0 h 83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81" h="832875">
                <a:moveTo>
                  <a:pt x="0" y="0"/>
                </a:moveTo>
                <a:lnTo>
                  <a:pt x="4315781" y="0"/>
                </a:lnTo>
                <a:lnTo>
                  <a:pt x="4315781" y="832875"/>
                </a:lnTo>
                <a:lnTo>
                  <a:pt x="0" y="8328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755650">
              <a:lnSpc>
                <a:spcPct val="90000"/>
              </a:lnSpc>
              <a:spcBef>
                <a:spcPct val="0"/>
              </a:spcBef>
              <a:spcAft>
                <a:spcPct val="35000"/>
              </a:spcAft>
              <a:buClr>
                <a:srgbClr val="FF9900"/>
              </a:buClr>
              <a:buFont typeface="Wingdings" panose="05000000000000000000" pitchFamily="2" charset="2"/>
              <a:buChar char="ü"/>
            </a:pPr>
            <a:r>
              <a:rPr lang="de-DE" sz="1700" kern="1200" dirty="0">
                <a:solidFill>
                  <a:srgbClr val="626262"/>
                </a:solidFill>
                <a:latin typeface="Calibri" panose="020F0502020204030204" pitchFamily="34" charset="0"/>
                <a:cs typeface="Calibri" panose="020F0502020204030204" pitchFamily="34" charset="0"/>
              </a:rPr>
              <a:t> Kompetenzförderung</a:t>
            </a:r>
            <a:endParaRPr lang="en-US" sz="1700" kern="1200" dirty="0">
              <a:solidFill>
                <a:srgbClr val="626262"/>
              </a:solidFill>
              <a:latin typeface="Calibri" panose="020F0502020204030204" pitchFamily="34" charset="0"/>
              <a:cs typeface="Calibri" panose="020F0502020204030204" pitchFamily="34" charset="0"/>
            </a:endParaRPr>
          </a:p>
          <a:p>
            <a:pPr lvl="0" defTabSz="755650">
              <a:lnSpc>
                <a:spcPct val="90000"/>
              </a:lnSpc>
              <a:spcBef>
                <a:spcPct val="0"/>
              </a:spcBef>
              <a:buClr>
                <a:srgbClr val="FF9900"/>
              </a:buClr>
              <a:buFont typeface="Wingdings" panose="05000000000000000000" pitchFamily="2" charset="2"/>
              <a:buChar char="ü"/>
            </a:pPr>
            <a:r>
              <a:rPr lang="de-DE" sz="1700" kern="1200" dirty="0">
                <a:solidFill>
                  <a:srgbClr val="626262"/>
                </a:solidFill>
                <a:latin typeface="Calibri" panose="020F0502020204030204" pitchFamily="34" charset="0"/>
                <a:cs typeface="Calibri" panose="020F0502020204030204" pitchFamily="34" charset="0"/>
              </a:rPr>
              <a:t> Anforderungen an den sich wandelnden    </a:t>
            </a:r>
          </a:p>
          <a:p>
            <a:pPr lvl="0" defTabSz="755650">
              <a:lnSpc>
                <a:spcPct val="90000"/>
              </a:lnSpc>
              <a:spcBef>
                <a:spcPct val="0"/>
              </a:spcBef>
              <a:spcAft>
                <a:spcPts val="600"/>
              </a:spcAft>
            </a:pPr>
            <a:r>
              <a:rPr lang="de-DE" sz="2000" dirty="0">
                <a:solidFill>
                  <a:srgbClr val="626262"/>
                </a:solidFill>
                <a:latin typeface="Calibri" panose="020F0502020204030204" pitchFamily="34" charset="0"/>
                <a:cs typeface="Calibri" panose="020F0502020204030204" pitchFamily="34" charset="0"/>
              </a:rPr>
              <a:t>    </a:t>
            </a:r>
            <a:r>
              <a:rPr lang="de-DE" sz="1700" kern="1200" dirty="0">
                <a:solidFill>
                  <a:srgbClr val="626262"/>
                </a:solidFill>
                <a:latin typeface="Calibri" panose="020F0502020204030204" pitchFamily="34" charset="0"/>
                <a:cs typeface="Calibri" panose="020F0502020204030204" pitchFamily="34" charset="0"/>
              </a:rPr>
              <a:t>Arbeitsmarkt erkennen und umsetzen </a:t>
            </a:r>
            <a:endParaRPr lang="en-US" sz="1700" kern="1200" dirty="0">
              <a:solidFill>
                <a:srgbClr val="626262"/>
              </a:solidFill>
              <a:latin typeface="Calibri" panose="020F0502020204030204" pitchFamily="34" charset="0"/>
              <a:cs typeface="Calibri" panose="020F0502020204030204" pitchFamily="34" charset="0"/>
            </a:endParaRPr>
          </a:p>
          <a:p>
            <a:pPr lvl="0" defTabSz="755650">
              <a:lnSpc>
                <a:spcPct val="90000"/>
              </a:lnSpc>
              <a:spcBef>
                <a:spcPct val="0"/>
              </a:spcBef>
              <a:spcAft>
                <a:spcPct val="35000"/>
              </a:spcAft>
              <a:buClr>
                <a:srgbClr val="FF9900"/>
              </a:buClr>
              <a:buFont typeface="Wingdings" panose="05000000000000000000" pitchFamily="2" charset="2"/>
              <a:buChar char="ü"/>
            </a:pPr>
            <a:r>
              <a:rPr lang="de-DE" sz="1700" kern="1200" dirty="0">
                <a:solidFill>
                  <a:srgbClr val="626262"/>
                </a:solidFill>
                <a:latin typeface="Calibri" panose="020F0502020204030204" pitchFamily="34" charset="0"/>
                <a:cs typeface="Calibri" panose="020F0502020204030204" pitchFamily="34" charset="0"/>
              </a:rPr>
              <a:t> Sicherer Umgang im digitalen Umfeld </a:t>
            </a:r>
            <a:endParaRPr lang="en-US" sz="1700" kern="1200" dirty="0">
              <a:solidFill>
                <a:srgbClr val="626262"/>
              </a:solidFill>
              <a:latin typeface="Calibri" panose="020F0502020204030204" pitchFamily="34" charset="0"/>
              <a:cs typeface="Calibri" panose="020F0502020204030204" pitchFamily="34" charset="0"/>
            </a:endParaRPr>
          </a:p>
        </p:txBody>
      </p:sp>
      <p:sp>
        <p:nvSpPr>
          <p:cNvPr id="14" name="Rechteck 13"/>
          <p:cNvSpPr/>
          <p:nvPr/>
        </p:nvSpPr>
        <p:spPr>
          <a:xfrm>
            <a:off x="1572881" y="3994788"/>
            <a:ext cx="3950841" cy="1138773"/>
          </a:xfrm>
          <a:prstGeom prst="rect">
            <a:avLst/>
          </a:prstGeom>
        </p:spPr>
        <p:txBody>
          <a:bodyPr wrap="square">
            <a:spAutoFit/>
          </a:bodyPr>
          <a:lstStyle/>
          <a:p>
            <a:pPr lvl="0"/>
            <a:r>
              <a:rPr lang="de-DE" sz="1700" dirty="0">
                <a:solidFill>
                  <a:srgbClr val="626262"/>
                </a:solidFill>
                <a:latin typeface="Calibri" panose="020F0502020204030204" pitchFamily="34" charset="0"/>
                <a:cs typeface="Calibri" panose="020F0502020204030204" pitchFamily="34" charset="0"/>
              </a:rPr>
              <a:t>indisoft ist ein Bildungsträger, dessen übergeordnetes </a:t>
            </a:r>
            <a:r>
              <a:rPr lang="de-DE" sz="1700" b="1" dirty="0">
                <a:solidFill>
                  <a:srgbClr val="626262"/>
                </a:solidFill>
                <a:latin typeface="Calibri" panose="020F0502020204030204" pitchFamily="34" charset="0"/>
                <a:cs typeface="Calibri" panose="020F0502020204030204" pitchFamily="34" charset="0"/>
              </a:rPr>
              <a:t>Ziel</a:t>
            </a:r>
            <a:r>
              <a:rPr lang="de-DE" sz="1700" dirty="0">
                <a:solidFill>
                  <a:srgbClr val="626262"/>
                </a:solidFill>
                <a:latin typeface="Calibri" panose="020F0502020204030204" pitchFamily="34" charset="0"/>
                <a:cs typeface="Calibri" panose="020F0502020204030204" pitchFamily="34" charset="0"/>
              </a:rPr>
              <a:t> es ist, Sie in ein </a:t>
            </a:r>
            <a:r>
              <a:rPr lang="de-DE" sz="1700" b="1" dirty="0">
                <a:solidFill>
                  <a:srgbClr val="626262"/>
                </a:solidFill>
                <a:latin typeface="Calibri" panose="020F0502020204030204" pitchFamily="34" charset="0"/>
                <a:cs typeface="Calibri" panose="020F0502020204030204" pitchFamily="34" charset="0"/>
              </a:rPr>
              <a:t>dauerhaft </a:t>
            </a:r>
            <a:r>
              <a:rPr lang="de-DE" sz="1700" b="1" i="1" dirty="0">
                <a:solidFill>
                  <a:srgbClr val="626262"/>
                </a:solidFill>
                <a:latin typeface="Calibri" panose="020F0502020204030204" pitchFamily="34" charset="0"/>
                <a:cs typeface="Calibri" panose="020F0502020204030204" pitchFamily="34" charset="0"/>
              </a:rPr>
              <a:t>sozialversicherungspflichtiges </a:t>
            </a:r>
            <a:r>
              <a:rPr lang="de-DE" sz="1700" b="1" dirty="0">
                <a:solidFill>
                  <a:srgbClr val="626262"/>
                </a:solidFill>
                <a:latin typeface="Calibri" panose="020F0502020204030204" pitchFamily="34" charset="0"/>
                <a:cs typeface="Calibri" panose="020F0502020204030204" pitchFamily="34" charset="0"/>
              </a:rPr>
              <a:t>Arbeitsverhältnis</a:t>
            </a:r>
            <a:r>
              <a:rPr lang="de-DE" sz="1700" dirty="0">
                <a:solidFill>
                  <a:srgbClr val="626262"/>
                </a:solidFill>
                <a:latin typeface="Calibri" panose="020F0502020204030204" pitchFamily="34" charset="0"/>
                <a:cs typeface="Calibri" panose="020F0502020204030204" pitchFamily="34" charset="0"/>
              </a:rPr>
              <a:t> zu bringen.</a:t>
            </a:r>
          </a:p>
        </p:txBody>
      </p:sp>
    </p:spTree>
    <p:extLst>
      <p:ext uri="{BB962C8B-B14F-4D97-AF65-F5344CB8AC3E}">
        <p14:creationId xmlns:p14="http://schemas.microsoft.com/office/powerpoint/2010/main" val="1112100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5C950DA-1A0E-154C-A364-4C728E71CEA9}"/>
              </a:ext>
            </a:extLst>
          </p:cNvPr>
          <p:cNvSpPr>
            <a:spLocks noGrp="1"/>
          </p:cNvSpPr>
          <p:nvPr>
            <p:ph type="title" idx="4294967295"/>
          </p:nvPr>
        </p:nvSpPr>
        <p:spPr>
          <a:xfrm>
            <a:off x="7390390" y="1704361"/>
            <a:ext cx="3360737" cy="3690938"/>
          </a:xfrm>
          <a:prstGeom prst="rect">
            <a:avLst/>
          </a:prstGeom>
        </p:spPr>
        <p:txBody>
          <a:bodyPr>
            <a:normAutofit/>
          </a:bodyPr>
          <a:lstStyle/>
          <a:p>
            <a:r>
              <a:rPr lang="de-DE" dirty="0">
                <a:solidFill>
                  <a:srgbClr val="626262"/>
                </a:solidFill>
              </a:rPr>
              <a:t>Warum ist das unser Ziel?</a:t>
            </a:r>
          </a:p>
        </p:txBody>
      </p:sp>
      <p:grpSp>
        <p:nvGrpSpPr>
          <p:cNvPr id="3" name="Gruppieren 2"/>
          <p:cNvGrpSpPr/>
          <p:nvPr/>
        </p:nvGrpSpPr>
        <p:grpSpPr>
          <a:xfrm>
            <a:off x="1711641" y="1100110"/>
            <a:ext cx="4746066" cy="4746066"/>
            <a:chOff x="2047672" y="1391055"/>
            <a:chExt cx="3959158" cy="3959158"/>
          </a:xfrm>
        </p:grpSpPr>
        <p:sp>
          <p:nvSpPr>
            <p:cNvPr id="5" name="Raute 4"/>
            <p:cNvSpPr/>
            <p:nvPr/>
          </p:nvSpPr>
          <p:spPr>
            <a:xfrm>
              <a:off x="2047672" y="1391055"/>
              <a:ext cx="3959158" cy="3959158"/>
            </a:xfrm>
            <a:prstGeom prst="diamond">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7" name="Freihandform 6"/>
            <p:cNvSpPr/>
            <p:nvPr/>
          </p:nvSpPr>
          <p:spPr>
            <a:xfrm>
              <a:off x="2423793" y="1767175"/>
              <a:ext cx="1544071" cy="1544071"/>
            </a:xfrm>
            <a:custGeom>
              <a:avLst/>
              <a:gdLst>
                <a:gd name="connsiteX0" fmla="*/ 0 w 1544071"/>
                <a:gd name="connsiteY0" fmla="*/ 257350 h 1544071"/>
                <a:gd name="connsiteX1" fmla="*/ 257350 w 1544071"/>
                <a:gd name="connsiteY1" fmla="*/ 0 h 1544071"/>
                <a:gd name="connsiteX2" fmla="*/ 1286721 w 1544071"/>
                <a:gd name="connsiteY2" fmla="*/ 0 h 1544071"/>
                <a:gd name="connsiteX3" fmla="*/ 1544071 w 1544071"/>
                <a:gd name="connsiteY3" fmla="*/ 257350 h 1544071"/>
                <a:gd name="connsiteX4" fmla="*/ 1544071 w 1544071"/>
                <a:gd name="connsiteY4" fmla="*/ 1286721 h 1544071"/>
                <a:gd name="connsiteX5" fmla="*/ 1286721 w 1544071"/>
                <a:gd name="connsiteY5" fmla="*/ 1544071 h 1544071"/>
                <a:gd name="connsiteX6" fmla="*/ 257350 w 1544071"/>
                <a:gd name="connsiteY6" fmla="*/ 1544071 h 1544071"/>
                <a:gd name="connsiteX7" fmla="*/ 0 w 1544071"/>
                <a:gd name="connsiteY7" fmla="*/ 1286721 h 1544071"/>
                <a:gd name="connsiteX8" fmla="*/ 0 w 1544071"/>
                <a:gd name="connsiteY8" fmla="*/ 257350 h 154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071" h="1544071">
                  <a:moveTo>
                    <a:pt x="0" y="257350"/>
                  </a:moveTo>
                  <a:cubicBezTo>
                    <a:pt x="0" y="115220"/>
                    <a:pt x="115220" y="0"/>
                    <a:pt x="257350" y="0"/>
                  </a:cubicBezTo>
                  <a:lnTo>
                    <a:pt x="1286721" y="0"/>
                  </a:lnTo>
                  <a:cubicBezTo>
                    <a:pt x="1428851" y="0"/>
                    <a:pt x="1544071" y="115220"/>
                    <a:pt x="1544071" y="257350"/>
                  </a:cubicBezTo>
                  <a:lnTo>
                    <a:pt x="1544071" y="1286721"/>
                  </a:lnTo>
                  <a:cubicBezTo>
                    <a:pt x="1544071" y="1428851"/>
                    <a:pt x="1428851" y="1544071"/>
                    <a:pt x="1286721" y="1544071"/>
                  </a:cubicBezTo>
                  <a:lnTo>
                    <a:pt x="257350" y="1544071"/>
                  </a:lnTo>
                  <a:cubicBezTo>
                    <a:pt x="115220" y="1544071"/>
                    <a:pt x="0" y="1428851"/>
                    <a:pt x="0" y="1286721"/>
                  </a:cubicBezTo>
                  <a:lnTo>
                    <a:pt x="0" y="25735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905" tIns="124905" rIns="124905" bIns="124905" numCol="1" spcCol="1270" anchor="ctr" anchorCtr="0">
              <a:noAutofit/>
            </a:bodyPr>
            <a:lstStyle/>
            <a:p>
              <a:pPr lvl="0" algn="ctr" defTabSz="57785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Digitaler Wandel </a:t>
              </a:r>
              <a:endParaRPr lang="en-US" sz="1400" kern="1200" dirty="0">
                <a:latin typeface="Calibri" panose="020F0502020204030204" pitchFamily="34" charset="0"/>
                <a:cs typeface="Calibri" panose="020F0502020204030204" pitchFamily="34" charset="0"/>
              </a:endParaRPr>
            </a:p>
          </p:txBody>
        </p:sp>
        <p:sp>
          <p:nvSpPr>
            <p:cNvPr id="8" name="Freihandform 7"/>
            <p:cNvSpPr/>
            <p:nvPr/>
          </p:nvSpPr>
          <p:spPr>
            <a:xfrm>
              <a:off x="4086639" y="1767175"/>
              <a:ext cx="1544071" cy="1544071"/>
            </a:xfrm>
            <a:custGeom>
              <a:avLst/>
              <a:gdLst>
                <a:gd name="connsiteX0" fmla="*/ 0 w 1544071"/>
                <a:gd name="connsiteY0" fmla="*/ 257350 h 1544071"/>
                <a:gd name="connsiteX1" fmla="*/ 257350 w 1544071"/>
                <a:gd name="connsiteY1" fmla="*/ 0 h 1544071"/>
                <a:gd name="connsiteX2" fmla="*/ 1286721 w 1544071"/>
                <a:gd name="connsiteY2" fmla="*/ 0 h 1544071"/>
                <a:gd name="connsiteX3" fmla="*/ 1544071 w 1544071"/>
                <a:gd name="connsiteY3" fmla="*/ 257350 h 1544071"/>
                <a:gd name="connsiteX4" fmla="*/ 1544071 w 1544071"/>
                <a:gd name="connsiteY4" fmla="*/ 1286721 h 1544071"/>
                <a:gd name="connsiteX5" fmla="*/ 1286721 w 1544071"/>
                <a:gd name="connsiteY5" fmla="*/ 1544071 h 1544071"/>
                <a:gd name="connsiteX6" fmla="*/ 257350 w 1544071"/>
                <a:gd name="connsiteY6" fmla="*/ 1544071 h 1544071"/>
                <a:gd name="connsiteX7" fmla="*/ 0 w 1544071"/>
                <a:gd name="connsiteY7" fmla="*/ 1286721 h 1544071"/>
                <a:gd name="connsiteX8" fmla="*/ 0 w 1544071"/>
                <a:gd name="connsiteY8" fmla="*/ 257350 h 154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071" h="1544071">
                  <a:moveTo>
                    <a:pt x="0" y="257350"/>
                  </a:moveTo>
                  <a:cubicBezTo>
                    <a:pt x="0" y="115220"/>
                    <a:pt x="115220" y="0"/>
                    <a:pt x="257350" y="0"/>
                  </a:cubicBezTo>
                  <a:lnTo>
                    <a:pt x="1286721" y="0"/>
                  </a:lnTo>
                  <a:cubicBezTo>
                    <a:pt x="1428851" y="0"/>
                    <a:pt x="1544071" y="115220"/>
                    <a:pt x="1544071" y="257350"/>
                  </a:cubicBezTo>
                  <a:lnTo>
                    <a:pt x="1544071" y="1286721"/>
                  </a:lnTo>
                  <a:cubicBezTo>
                    <a:pt x="1544071" y="1428851"/>
                    <a:pt x="1428851" y="1544071"/>
                    <a:pt x="1286721" y="1544071"/>
                  </a:cubicBezTo>
                  <a:lnTo>
                    <a:pt x="257350" y="1544071"/>
                  </a:lnTo>
                  <a:cubicBezTo>
                    <a:pt x="115220" y="1544071"/>
                    <a:pt x="0" y="1428851"/>
                    <a:pt x="0" y="1286721"/>
                  </a:cubicBezTo>
                  <a:lnTo>
                    <a:pt x="0" y="25735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905" tIns="124905" rIns="124905" bIns="124905" numCol="1" spcCol="1270" anchor="ctr" anchorCtr="0">
              <a:noAutofit/>
            </a:bodyPr>
            <a:lstStyle/>
            <a:p>
              <a:pPr lvl="0" algn="ctr" defTabSz="57785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Arbeiten 4.0 </a:t>
              </a:r>
              <a:endParaRPr lang="en-US" sz="1400" kern="1200" dirty="0">
                <a:latin typeface="Calibri" panose="020F0502020204030204" pitchFamily="34" charset="0"/>
                <a:cs typeface="Calibri" panose="020F0502020204030204" pitchFamily="34" charset="0"/>
              </a:endParaRPr>
            </a:p>
          </p:txBody>
        </p:sp>
        <p:sp>
          <p:nvSpPr>
            <p:cNvPr id="11" name="Freihandform 10"/>
            <p:cNvSpPr/>
            <p:nvPr/>
          </p:nvSpPr>
          <p:spPr>
            <a:xfrm>
              <a:off x="2423793" y="3430021"/>
              <a:ext cx="1544071" cy="1544071"/>
            </a:xfrm>
            <a:custGeom>
              <a:avLst/>
              <a:gdLst>
                <a:gd name="connsiteX0" fmla="*/ 0 w 1544071"/>
                <a:gd name="connsiteY0" fmla="*/ 257350 h 1544071"/>
                <a:gd name="connsiteX1" fmla="*/ 257350 w 1544071"/>
                <a:gd name="connsiteY1" fmla="*/ 0 h 1544071"/>
                <a:gd name="connsiteX2" fmla="*/ 1286721 w 1544071"/>
                <a:gd name="connsiteY2" fmla="*/ 0 h 1544071"/>
                <a:gd name="connsiteX3" fmla="*/ 1544071 w 1544071"/>
                <a:gd name="connsiteY3" fmla="*/ 257350 h 1544071"/>
                <a:gd name="connsiteX4" fmla="*/ 1544071 w 1544071"/>
                <a:gd name="connsiteY4" fmla="*/ 1286721 h 1544071"/>
                <a:gd name="connsiteX5" fmla="*/ 1286721 w 1544071"/>
                <a:gd name="connsiteY5" fmla="*/ 1544071 h 1544071"/>
                <a:gd name="connsiteX6" fmla="*/ 257350 w 1544071"/>
                <a:gd name="connsiteY6" fmla="*/ 1544071 h 1544071"/>
                <a:gd name="connsiteX7" fmla="*/ 0 w 1544071"/>
                <a:gd name="connsiteY7" fmla="*/ 1286721 h 1544071"/>
                <a:gd name="connsiteX8" fmla="*/ 0 w 1544071"/>
                <a:gd name="connsiteY8" fmla="*/ 257350 h 154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071" h="1544071">
                  <a:moveTo>
                    <a:pt x="0" y="257350"/>
                  </a:moveTo>
                  <a:cubicBezTo>
                    <a:pt x="0" y="115220"/>
                    <a:pt x="115220" y="0"/>
                    <a:pt x="257350" y="0"/>
                  </a:cubicBezTo>
                  <a:lnTo>
                    <a:pt x="1286721" y="0"/>
                  </a:lnTo>
                  <a:cubicBezTo>
                    <a:pt x="1428851" y="0"/>
                    <a:pt x="1544071" y="115220"/>
                    <a:pt x="1544071" y="257350"/>
                  </a:cubicBezTo>
                  <a:lnTo>
                    <a:pt x="1544071" y="1286721"/>
                  </a:lnTo>
                  <a:cubicBezTo>
                    <a:pt x="1544071" y="1428851"/>
                    <a:pt x="1428851" y="1544071"/>
                    <a:pt x="1286721" y="1544071"/>
                  </a:cubicBezTo>
                  <a:lnTo>
                    <a:pt x="257350" y="1544071"/>
                  </a:lnTo>
                  <a:cubicBezTo>
                    <a:pt x="115220" y="1544071"/>
                    <a:pt x="0" y="1428851"/>
                    <a:pt x="0" y="1286721"/>
                  </a:cubicBezTo>
                  <a:lnTo>
                    <a:pt x="0" y="25735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4905" tIns="124905" rIns="124905" bIns="124905" numCol="1" spcCol="1270" anchor="ctr" anchorCtr="0">
              <a:noAutofit/>
            </a:bodyPr>
            <a:lstStyle/>
            <a:p>
              <a:pPr lvl="0" algn="ctr" defTabSz="57785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Veränderungen des Arbeitsmarktes </a:t>
              </a:r>
              <a:endParaRPr lang="en-US" sz="1400" kern="1200" dirty="0">
                <a:latin typeface="Calibri" panose="020F0502020204030204" pitchFamily="34" charset="0"/>
                <a:cs typeface="Calibri" panose="020F0502020204030204" pitchFamily="34" charset="0"/>
              </a:endParaRPr>
            </a:p>
          </p:txBody>
        </p:sp>
        <p:sp>
          <p:nvSpPr>
            <p:cNvPr id="13" name="Freihandform 12"/>
            <p:cNvSpPr/>
            <p:nvPr/>
          </p:nvSpPr>
          <p:spPr>
            <a:xfrm>
              <a:off x="4086639" y="3430021"/>
              <a:ext cx="1544071" cy="1544071"/>
            </a:xfrm>
            <a:custGeom>
              <a:avLst/>
              <a:gdLst>
                <a:gd name="connsiteX0" fmla="*/ 0 w 1544071"/>
                <a:gd name="connsiteY0" fmla="*/ 257350 h 1544071"/>
                <a:gd name="connsiteX1" fmla="*/ 257350 w 1544071"/>
                <a:gd name="connsiteY1" fmla="*/ 0 h 1544071"/>
                <a:gd name="connsiteX2" fmla="*/ 1286721 w 1544071"/>
                <a:gd name="connsiteY2" fmla="*/ 0 h 1544071"/>
                <a:gd name="connsiteX3" fmla="*/ 1544071 w 1544071"/>
                <a:gd name="connsiteY3" fmla="*/ 257350 h 1544071"/>
                <a:gd name="connsiteX4" fmla="*/ 1544071 w 1544071"/>
                <a:gd name="connsiteY4" fmla="*/ 1286721 h 1544071"/>
                <a:gd name="connsiteX5" fmla="*/ 1286721 w 1544071"/>
                <a:gd name="connsiteY5" fmla="*/ 1544071 h 1544071"/>
                <a:gd name="connsiteX6" fmla="*/ 257350 w 1544071"/>
                <a:gd name="connsiteY6" fmla="*/ 1544071 h 1544071"/>
                <a:gd name="connsiteX7" fmla="*/ 0 w 1544071"/>
                <a:gd name="connsiteY7" fmla="*/ 1286721 h 1544071"/>
                <a:gd name="connsiteX8" fmla="*/ 0 w 1544071"/>
                <a:gd name="connsiteY8" fmla="*/ 257350 h 154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071" h="1544071">
                  <a:moveTo>
                    <a:pt x="0" y="257350"/>
                  </a:moveTo>
                  <a:cubicBezTo>
                    <a:pt x="0" y="115220"/>
                    <a:pt x="115220" y="0"/>
                    <a:pt x="257350" y="0"/>
                  </a:cubicBezTo>
                  <a:lnTo>
                    <a:pt x="1286721" y="0"/>
                  </a:lnTo>
                  <a:cubicBezTo>
                    <a:pt x="1428851" y="0"/>
                    <a:pt x="1544071" y="115220"/>
                    <a:pt x="1544071" y="257350"/>
                  </a:cubicBezTo>
                  <a:lnTo>
                    <a:pt x="1544071" y="1286721"/>
                  </a:lnTo>
                  <a:cubicBezTo>
                    <a:pt x="1544071" y="1428851"/>
                    <a:pt x="1428851" y="1544071"/>
                    <a:pt x="1286721" y="1544071"/>
                  </a:cubicBezTo>
                  <a:lnTo>
                    <a:pt x="257350" y="1544071"/>
                  </a:lnTo>
                  <a:cubicBezTo>
                    <a:pt x="115220" y="1544071"/>
                    <a:pt x="0" y="1428851"/>
                    <a:pt x="0" y="1286721"/>
                  </a:cubicBezTo>
                  <a:lnTo>
                    <a:pt x="0" y="25735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4905" tIns="124905" rIns="124905" bIns="124905" numCol="1" spcCol="1270" anchor="ctr" anchorCtr="0">
              <a:noAutofit/>
            </a:bodyPr>
            <a:lstStyle/>
            <a:p>
              <a:pPr lvl="0" algn="ctr" defTabSz="57785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Individueller Anpassungsbedarf </a:t>
              </a:r>
              <a:endParaRPr lang="en-US" sz="1400" kern="1200" dirty="0">
                <a:latin typeface="Calibri" panose="020F0502020204030204" pitchFamily="34" charset="0"/>
                <a:cs typeface="Calibri" panose="020F0502020204030204" pitchFamily="34" charset="0"/>
              </a:endParaRPr>
            </a:p>
          </p:txBody>
        </p:sp>
      </p:grpSp>
      <p:sp>
        <p:nvSpPr>
          <p:cNvPr id="12"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1490717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122665-1A72-2345-9856-70FA2F57DAED}"/>
              </a:ext>
            </a:extLst>
          </p:cNvPr>
          <p:cNvSpPr>
            <a:spLocks noGrp="1"/>
          </p:cNvSpPr>
          <p:nvPr>
            <p:ph type="title"/>
          </p:nvPr>
        </p:nvSpPr>
        <p:spPr/>
        <p:txBody>
          <a:bodyPr>
            <a:normAutofit/>
          </a:bodyPr>
          <a:lstStyle/>
          <a:p>
            <a:r>
              <a:rPr lang="de-DE" dirty="0"/>
              <a:t>Wie setzt indisoft das um?</a:t>
            </a:r>
          </a:p>
        </p:txBody>
      </p:sp>
      <p:sp>
        <p:nvSpPr>
          <p:cNvPr id="1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grpSp>
        <p:nvGrpSpPr>
          <p:cNvPr id="3" name="Gruppieren 2"/>
          <p:cNvGrpSpPr/>
          <p:nvPr/>
        </p:nvGrpSpPr>
        <p:grpSpPr>
          <a:xfrm>
            <a:off x="1471929" y="3009810"/>
            <a:ext cx="9248138" cy="2400030"/>
            <a:chOff x="1471929" y="3009810"/>
            <a:chExt cx="9248138" cy="2400030"/>
          </a:xfrm>
        </p:grpSpPr>
        <p:sp>
          <p:nvSpPr>
            <p:cNvPr id="7" name="Diagonal liegende Ecken des Rechtecks abrunden 6"/>
            <p:cNvSpPr/>
            <p:nvPr/>
          </p:nvSpPr>
          <p:spPr>
            <a:xfrm>
              <a:off x="1870468" y="3009810"/>
              <a:ext cx="1246710" cy="1246710"/>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de-DE"/>
            </a:p>
          </p:txBody>
        </p:sp>
        <p:sp>
          <p:nvSpPr>
            <p:cNvPr id="8" name="Rechteck 7" descr="Circular Flowchart"/>
            <p:cNvSpPr/>
            <p:nvPr/>
          </p:nvSpPr>
          <p:spPr>
            <a:xfrm>
              <a:off x="2136160" y="3275502"/>
              <a:ext cx="715325" cy="715325"/>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9" name="Freihandform 8"/>
            <p:cNvSpPr/>
            <p:nvPr/>
          </p:nvSpPr>
          <p:spPr>
            <a:xfrm>
              <a:off x="1471929" y="4644840"/>
              <a:ext cx="2043787" cy="765000"/>
            </a:xfrm>
            <a:custGeom>
              <a:avLst/>
              <a:gdLst>
                <a:gd name="connsiteX0" fmla="*/ 0 w 2043787"/>
                <a:gd name="connsiteY0" fmla="*/ 0 h 765000"/>
                <a:gd name="connsiteX1" fmla="*/ 2043787 w 2043787"/>
                <a:gd name="connsiteY1" fmla="*/ 0 h 765000"/>
                <a:gd name="connsiteX2" fmla="*/ 2043787 w 2043787"/>
                <a:gd name="connsiteY2" fmla="*/ 765000 h 765000"/>
                <a:gd name="connsiteX3" fmla="*/ 0 w 2043787"/>
                <a:gd name="connsiteY3" fmla="*/ 765000 h 765000"/>
                <a:gd name="connsiteX4" fmla="*/ 0 w 2043787"/>
                <a:gd name="connsiteY4" fmla="*/ 0 h 76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87" h="765000">
                  <a:moveTo>
                    <a:pt x="0" y="0"/>
                  </a:moveTo>
                  <a:lnTo>
                    <a:pt x="2043787" y="0"/>
                  </a:lnTo>
                  <a:lnTo>
                    <a:pt x="2043787" y="765000"/>
                  </a:lnTo>
                  <a:lnTo>
                    <a:pt x="0" y="765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de-DE" sz="1600" b="1" kern="1200" dirty="0">
                  <a:latin typeface="Calibri" panose="020F0502020204030204" pitchFamily="34" charset="0"/>
                  <a:cs typeface="Calibri" panose="020F0502020204030204" pitchFamily="34" charset="0"/>
                </a:rPr>
                <a:t>4-Phasen-Modell (Methodisches Konzept</a:t>
              </a:r>
              <a:r>
                <a:rPr lang="de-DE" sz="1200" kern="1200" dirty="0">
                  <a:latin typeface="Calibri" panose="020F0502020204030204" pitchFamily="34" charset="0"/>
                  <a:cs typeface="Calibri" panose="020F0502020204030204" pitchFamily="34" charset="0"/>
                </a:rPr>
                <a:t>)</a:t>
              </a:r>
              <a:endParaRPr lang="en-US" sz="1200" kern="1200" dirty="0">
                <a:latin typeface="Calibri" panose="020F0502020204030204" pitchFamily="34" charset="0"/>
                <a:cs typeface="Calibri" panose="020F0502020204030204" pitchFamily="34" charset="0"/>
              </a:endParaRPr>
            </a:p>
          </p:txBody>
        </p:sp>
        <p:sp>
          <p:nvSpPr>
            <p:cNvPr id="10" name="Diagonal liegende Ecken des Rechtecks abrunden 9"/>
            <p:cNvSpPr/>
            <p:nvPr/>
          </p:nvSpPr>
          <p:spPr>
            <a:xfrm>
              <a:off x="4271918" y="3009810"/>
              <a:ext cx="1246710" cy="1246710"/>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de-DE"/>
            </a:p>
          </p:txBody>
        </p:sp>
        <p:sp>
          <p:nvSpPr>
            <p:cNvPr id="11" name="Rechteck 10" descr="Bleistift"/>
            <p:cNvSpPr/>
            <p:nvPr/>
          </p:nvSpPr>
          <p:spPr>
            <a:xfrm>
              <a:off x="4537610" y="3275502"/>
              <a:ext cx="715325" cy="715325"/>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2" name="Freihandform 11"/>
            <p:cNvSpPr/>
            <p:nvPr/>
          </p:nvSpPr>
          <p:spPr>
            <a:xfrm>
              <a:off x="3922020" y="4644840"/>
              <a:ext cx="1914578" cy="765000"/>
            </a:xfrm>
            <a:custGeom>
              <a:avLst/>
              <a:gdLst>
                <a:gd name="connsiteX0" fmla="*/ 0 w 2043787"/>
                <a:gd name="connsiteY0" fmla="*/ 0 h 765000"/>
                <a:gd name="connsiteX1" fmla="*/ 2043787 w 2043787"/>
                <a:gd name="connsiteY1" fmla="*/ 0 h 765000"/>
                <a:gd name="connsiteX2" fmla="*/ 2043787 w 2043787"/>
                <a:gd name="connsiteY2" fmla="*/ 765000 h 765000"/>
                <a:gd name="connsiteX3" fmla="*/ 0 w 2043787"/>
                <a:gd name="connsiteY3" fmla="*/ 765000 h 765000"/>
                <a:gd name="connsiteX4" fmla="*/ 0 w 2043787"/>
                <a:gd name="connsiteY4" fmla="*/ 0 h 76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87" h="765000">
                  <a:moveTo>
                    <a:pt x="0" y="0"/>
                  </a:moveTo>
                  <a:lnTo>
                    <a:pt x="2043787" y="0"/>
                  </a:lnTo>
                  <a:lnTo>
                    <a:pt x="2043787" y="765000"/>
                  </a:lnTo>
                  <a:lnTo>
                    <a:pt x="0" y="765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de-DE" sz="1600" b="1" kern="1200" dirty="0">
                  <a:latin typeface="Calibri" panose="020F0502020204030204" pitchFamily="34" charset="0"/>
                  <a:cs typeface="Calibri" panose="020F0502020204030204" pitchFamily="34" charset="0"/>
                </a:rPr>
                <a:t>Zwischen- und Abschluss­gespräche</a:t>
              </a:r>
              <a:endParaRPr lang="en-US" sz="1600" b="1" kern="1200" dirty="0">
                <a:latin typeface="Calibri" panose="020F0502020204030204" pitchFamily="34" charset="0"/>
                <a:cs typeface="Calibri" panose="020F0502020204030204" pitchFamily="34" charset="0"/>
              </a:endParaRPr>
            </a:p>
          </p:txBody>
        </p:sp>
        <p:sp>
          <p:nvSpPr>
            <p:cNvPr id="13" name="Diagonal liegende Ecken des Rechtecks abrunden 12"/>
            <p:cNvSpPr/>
            <p:nvPr/>
          </p:nvSpPr>
          <p:spPr>
            <a:xfrm>
              <a:off x="6673368" y="3009810"/>
              <a:ext cx="1246710" cy="1246710"/>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de-DE"/>
            </a:p>
          </p:txBody>
        </p:sp>
        <p:sp>
          <p:nvSpPr>
            <p:cNvPr id="14" name="Rechteck 13" descr="Häkchen"/>
            <p:cNvSpPr/>
            <p:nvPr/>
          </p:nvSpPr>
          <p:spPr>
            <a:xfrm>
              <a:off x="6939060" y="3275502"/>
              <a:ext cx="715325" cy="715325"/>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5" name="Freihandform 14"/>
            <p:cNvSpPr/>
            <p:nvPr/>
          </p:nvSpPr>
          <p:spPr>
            <a:xfrm>
              <a:off x="6274829" y="4644840"/>
              <a:ext cx="2043787" cy="765000"/>
            </a:xfrm>
            <a:custGeom>
              <a:avLst/>
              <a:gdLst>
                <a:gd name="connsiteX0" fmla="*/ 0 w 2043787"/>
                <a:gd name="connsiteY0" fmla="*/ 0 h 765000"/>
                <a:gd name="connsiteX1" fmla="*/ 2043787 w 2043787"/>
                <a:gd name="connsiteY1" fmla="*/ 0 h 765000"/>
                <a:gd name="connsiteX2" fmla="*/ 2043787 w 2043787"/>
                <a:gd name="connsiteY2" fmla="*/ 765000 h 765000"/>
                <a:gd name="connsiteX3" fmla="*/ 0 w 2043787"/>
                <a:gd name="connsiteY3" fmla="*/ 765000 h 765000"/>
                <a:gd name="connsiteX4" fmla="*/ 0 w 2043787"/>
                <a:gd name="connsiteY4" fmla="*/ 0 h 76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87" h="765000">
                  <a:moveTo>
                    <a:pt x="0" y="0"/>
                  </a:moveTo>
                  <a:lnTo>
                    <a:pt x="2043787" y="0"/>
                  </a:lnTo>
                  <a:lnTo>
                    <a:pt x="2043787" y="765000"/>
                  </a:lnTo>
                  <a:lnTo>
                    <a:pt x="0" y="765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de-DE" sz="1600" b="1" kern="1200" dirty="0">
                  <a:latin typeface="Calibri" panose="020F0502020204030204" pitchFamily="34" charset="0"/>
                  <a:cs typeface="Calibri" panose="020F0502020204030204" pitchFamily="34" charset="0"/>
                </a:rPr>
                <a:t>Fokus auf Kompetenz-förderung </a:t>
              </a:r>
              <a:endParaRPr lang="en-US" sz="1600" b="1" kern="1200" dirty="0">
                <a:latin typeface="Calibri" panose="020F0502020204030204" pitchFamily="34" charset="0"/>
                <a:cs typeface="Calibri" panose="020F0502020204030204" pitchFamily="34" charset="0"/>
              </a:endParaRPr>
            </a:p>
          </p:txBody>
        </p:sp>
        <p:sp>
          <p:nvSpPr>
            <p:cNvPr id="16" name="Diagonal liegende Ecken des Rechtecks abrunden 15"/>
            <p:cNvSpPr/>
            <p:nvPr/>
          </p:nvSpPr>
          <p:spPr>
            <a:xfrm>
              <a:off x="9074818" y="3009810"/>
              <a:ext cx="1246710" cy="1246710"/>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de-DE"/>
            </a:p>
          </p:txBody>
        </p:sp>
        <p:sp>
          <p:nvSpPr>
            <p:cNvPr id="17" name="Rechteck 16" descr="Sitzungssaal Silhouette"/>
            <p:cNvSpPr/>
            <p:nvPr/>
          </p:nvSpPr>
          <p:spPr>
            <a:xfrm>
              <a:off x="9340511" y="3275502"/>
              <a:ext cx="715325" cy="715325"/>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18" name="Freihandform 17"/>
            <p:cNvSpPr/>
            <p:nvPr/>
          </p:nvSpPr>
          <p:spPr>
            <a:xfrm>
              <a:off x="8676280" y="4644840"/>
              <a:ext cx="2043787" cy="765000"/>
            </a:xfrm>
            <a:custGeom>
              <a:avLst/>
              <a:gdLst>
                <a:gd name="connsiteX0" fmla="*/ 0 w 2043787"/>
                <a:gd name="connsiteY0" fmla="*/ 0 h 765000"/>
                <a:gd name="connsiteX1" fmla="*/ 2043787 w 2043787"/>
                <a:gd name="connsiteY1" fmla="*/ 0 h 765000"/>
                <a:gd name="connsiteX2" fmla="*/ 2043787 w 2043787"/>
                <a:gd name="connsiteY2" fmla="*/ 765000 h 765000"/>
                <a:gd name="connsiteX3" fmla="*/ 0 w 2043787"/>
                <a:gd name="connsiteY3" fmla="*/ 765000 h 765000"/>
                <a:gd name="connsiteX4" fmla="*/ 0 w 2043787"/>
                <a:gd name="connsiteY4" fmla="*/ 0 h 76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87" h="765000">
                  <a:moveTo>
                    <a:pt x="0" y="0"/>
                  </a:moveTo>
                  <a:lnTo>
                    <a:pt x="2043787" y="0"/>
                  </a:lnTo>
                  <a:lnTo>
                    <a:pt x="2043787" y="765000"/>
                  </a:lnTo>
                  <a:lnTo>
                    <a:pt x="0" y="765000"/>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de-DE" sz="1600" b="1" kern="1200" dirty="0">
                  <a:latin typeface="Calibri" panose="020F0502020204030204" pitchFamily="34" charset="0"/>
                  <a:cs typeface="Calibri" panose="020F0502020204030204" pitchFamily="34" charset="0"/>
                </a:rPr>
                <a:t>ggf. Begleitung durch EIN</a:t>
              </a:r>
              <a:br>
                <a:rPr lang="de-DE" sz="1600" b="1" kern="1200" dirty="0">
                  <a:latin typeface="Calibri" panose="020F0502020204030204" pitchFamily="34" charset="0"/>
                  <a:cs typeface="Calibri" panose="020F0502020204030204" pitchFamily="34" charset="0"/>
                </a:rPr>
              </a:br>
              <a:r>
                <a:rPr lang="de-DE" sz="1600" b="1" kern="1200" dirty="0">
                  <a:latin typeface="Calibri" panose="020F0502020204030204" pitchFamily="34" charset="0"/>
                  <a:cs typeface="Calibri" panose="020F0502020204030204" pitchFamily="34" charset="0"/>
                </a:rPr>
                <a:t>Coaching </a:t>
              </a:r>
            </a:p>
          </p:txBody>
        </p:sp>
      </p:grpSp>
    </p:spTree>
    <p:extLst>
      <p:ext uri="{BB962C8B-B14F-4D97-AF65-F5344CB8AC3E}">
        <p14:creationId xmlns:p14="http://schemas.microsoft.com/office/powerpoint/2010/main" val="299426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08" y="827237"/>
            <a:ext cx="10927237" cy="5203173"/>
          </a:xfrm>
          <a:prstGeom prst="rect">
            <a:avLst/>
          </a:prstGeom>
        </p:spPr>
      </p:pic>
      <p:sp>
        <p:nvSpPr>
          <p:cNvPr id="4" name="Rechteck 3"/>
          <p:cNvSpPr/>
          <p:nvPr/>
        </p:nvSpPr>
        <p:spPr>
          <a:xfrm>
            <a:off x="7662441" y="5497974"/>
            <a:ext cx="462987" cy="5324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p:nvSpPr>
        <p:spPr>
          <a:xfrm>
            <a:off x="8669438" y="3648741"/>
            <a:ext cx="1122744" cy="1849233"/>
          </a:xfrm>
          <a:prstGeom prst="rect">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Kamera an ermöglicht einen aktiveren Austausch untereinander für alle Beteiligten. </a:t>
            </a:r>
          </a:p>
        </p:txBody>
      </p:sp>
    </p:spTree>
    <p:extLst>
      <p:ext uri="{BB962C8B-B14F-4D97-AF65-F5344CB8AC3E}">
        <p14:creationId xmlns:p14="http://schemas.microsoft.com/office/powerpoint/2010/main" val="396886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20" name="Titel 1">
            <a:extLst>
              <a:ext uri="{FF2B5EF4-FFF2-40B4-BE49-F238E27FC236}">
                <a16:creationId xmlns:a16="http://schemas.microsoft.com/office/drawing/2014/main" xmlns="" id="{105A32B4-6DBC-1C40-FC48-C8E2ACBF4DD4}"/>
              </a:ext>
            </a:extLst>
          </p:cNvPr>
          <p:cNvSpPr>
            <a:spLocks noGrp="1"/>
          </p:cNvSpPr>
          <p:nvPr>
            <p:ph type="title"/>
          </p:nvPr>
        </p:nvSpPr>
        <p:spPr>
          <a:xfrm>
            <a:off x="1295402" y="982132"/>
            <a:ext cx="9601196" cy="1303867"/>
          </a:xfrm>
        </p:spPr>
        <p:txBody>
          <a:bodyPr>
            <a:normAutofit/>
          </a:bodyPr>
          <a:lstStyle/>
          <a:p>
            <a:r>
              <a:rPr lang="de-DE"/>
              <a:t>Frage zum Schluss..</a:t>
            </a:r>
          </a:p>
        </p:txBody>
      </p:sp>
      <p:sp>
        <p:nvSpPr>
          <p:cNvPr id="21" name="Inhaltsplatzhalter 2">
            <a:extLst>
              <a:ext uri="{FF2B5EF4-FFF2-40B4-BE49-F238E27FC236}">
                <a16:creationId xmlns:a16="http://schemas.microsoft.com/office/drawing/2014/main" xmlns="" id="{452AFB20-8088-FC8D-F29B-8982837A8D86}"/>
              </a:ext>
            </a:extLst>
          </p:cNvPr>
          <p:cNvSpPr>
            <a:spLocks noGrp="1"/>
          </p:cNvSpPr>
          <p:nvPr>
            <p:ph idx="1"/>
          </p:nvPr>
        </p:nvSpPr>
        <p:spPr>
          <a:xfrm>
            <a:off x="1295401" y="2556932"/>
            <a:ext cx="9601196" cy="3318936"/>
          </a:xfrm>
        </p:spPr>
        <p:txBody>
          <a:bodyPr>
            <a:normAutofit/>
          </a:bodyPr>
          <a:lstStyle/>
          <a:p>
            <a:pPr marL="0" lvl="0" indent="0">
              <a:lnSpc>
                <a:spcPct val="90000"/>
              </a:lnSpc>
              <a:buNone/>
            </a:pPr>
            <a:r>
              <a:rPr lang="de-DE" sz="2000" dirty="0">
                <a:latin typeface="Calibri" panose="020F0502020204030204" pitchFamily="34" charset="0"/>
                <a:cs typeface="Calibri" panose="020F0502020204030204" pitchFamily="34" charset="0"/>
              </a:rPr>
              <a:t>Sind alle mit den vorgestellten Rahmenbedingungen einverstanden? </a:t>
            </a:r>
          </a:p>
          <a:p>
            <a:pPr marL="0" lvl="0" indent="0">
              <a:lnSpc>
                <a:spcPct val="90000"/>
              </a:lnSpc>
              <a:buNone/>
            </a:pPr>
            <a:endParaRPr lang="de-DE" sz="2000" dirty="0">
              <a:latin typeface="Calibri" panose="020F0502020204030204" pitchFamily="34" charset="0"/>
              <a:cs typeface="Calibri" panose="020F0502020204030204" pitchFamily="34" charset="0"/>
            </a:endParaRPr>
          </a:p>
          <a:p>
            <a:pPr marL="0" lvl="0" indent="0">
              <a:lnSpc>
                <a:spcPct val="90000"/>
              </a:lnSpc>
              <a:buNone/>
            </a:pPr>
            <a:r>
              <a:rPr lang="de-DE" sz="2000" dirty="0">
                <a:latin typeface="Calibri" panose="020F0502020204030204" pitchFamily="34" charset="0"/>
                <a:cs typeface="Calibri" panose="020F0502020204030204" pitchFamily="34" charset="0"/>
              </a:rPr>
              <a:t>Beantwortung erfolgt bitte in der Umfrage mit: </a:t>
            </a:r>
          </a:p>
          <a:p>
            <a:pPr marL="0" lvl="0" indent="0">
              <a:lnSpc>
                <a:spcPct val="90000"/>
              </a:lnSpc>
              <a:buNone/>
            </a:pPr>
            <a:endParaRPr lang="de-DE" sz="2000" dirty="0">
              <a:latin typeface="Calibri" panose="020F0502020204030204" pitchFamily="34" charset="0"/>
              <a:cs typeface="Calibri" panose="020F0502020204030204" pitchFamily="34" charset="0"/>
            </a:endParaRPr>
          </a:p>
          <a:p>
            <a:pPr marL="0" lvl="0" indent="0">
              <a:lnSpc>
                <a:spcPct val="90000"/>
              </a:lnSpc>
              <a:buNone/>
            </a:pPr>
            <a:r>
              <a:rPr lang="de-DE" sz="2000" b="1" dirty="0">
                <a:latin typeface="Calibri" panose="020F0502020204030204" pitchFamily="34" charset="0"/>
                <a:cs typeface="Calibri" panose="020F0502020204030204" pitchFamily="34" charset="0"/>
              </a:rPr>
              <a:t>							JA</a:t>
            </a:r>
            <a:r>
              <a:rPr lang="de-DE" sz="2000" dirty="0">
                <a:latin typeface="Calibri" panose="020F0502020204030204" pitchFamily="34" charset="0"/>
                <a:cs typeface="Calibri" panose="020F0502020204030204" pitchFamily="34" charset="0"/>
              </a:rPr>
              <a:t> oder </a:t>
            </a:r>
            <a:r>
              <a:rPr lang="de-DE" sz="2000" b="1" dirty="0">
                <a:latin typeface="Calibri" panose="020F0502020204030204" pitchFamily="34" charset="0"/>
                <a:cs typeface="Calibri" panose="020F0502020204030204" pitchFamily="34" charset="0"/>
              </a:rPr>
              <a:t>NEIN</a:t>
            </a:r>
            <a:r>
              <a:rPr lang="de-DE" sz="2000" dirty="0">
                <a:latin typeface="Calibri" panose="020F0502020204030204" pitchFamily="34" charset="0"/>
                <a:cs typeface="Calibri" panose="020F0502020204030204" pitchFamily="34" charset="0"/>
              </a:rPr>
              <a:t> </a:t>
            </a:r>
          </a:p>
          <a:p>
            <a:pPr marL="0" lvl="0" indent="0">
              <a:lnSpc>
                <a:spcPct val="90000"/>
              </a:lnSpc>
              <a:buNone/>
            </a:pPr>
            <a:endParaRPr lang="de-DE" sz="2000" dirty="0">
              <a:latin typeface="Calibri" panose="020F0502020204030204" pitchFamily="34" charset="0"/>
              <a:cs typeface="Calibri" panose="020F0502020204030204" pitchFamily="34" charset="0"/>
            </a:endParaRPr>
          </a:p>
          <a:p>
            <a:pPr marL="0" lvl="0" indent="0">
              <a:lnSpc>
                <a:spcPct val="90000"/>
              </a:lnSpc>
              <a:buNone/>
            </a:pPr>
            <a:r>
              <a:rPr lang="de-DE" sz="2000" dirty="0">
                <a:latin typeface="Calibri" panose="020F0502020204030204" pitchFamily="34" charset="0"/>
                <a:cs typeface="Calibri" panose="020F0502020204030204" pitchFamily="34" charset="0"/>
              </a:rPr>
              <a:t>Hinweis: Sollten Sie Fragen dazu haben und mit den Rahmenbedingungen nicht einverstanden sein, nimmt </a:t>
            </a:r>
            <a:r>
              <a:rPr lang="de-DE" sz="2000" dirty="0" err="1">
                <a:latin typeface="Calibri" panose="020F0502020204030204" pitchFamily="34" charset="0"/>
                <a:cs typeface="Calibri" panose="020F0502020204030204" pitchFamily="34" charset="0"/>
              </a:rPr>
              <a:t>Ihr:e</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Bildungsberater:in</a:t>
            </a:r>
            <a:r>
              <a:rPr lang="de-DE" sz="2000" dirty="0">
                <a:latin typeface="Calibri" panose="020F0502020204030204" pitchFamily="34" charset="0"/>
                <a:cs typeface="Calibri" panose="020F0502020204030204" pitchFamily="34" charset="0"/>
              </a:rPr>
              <a:t>  gerne Kontakt mit Ihnen auf.</a:t>
            </a:r>
          </a:p>
          <a:p>
            <a:pPr>
              <a:lnSpc>
                <a:spcPct val="90000"/>
              </a:lnSpc>
            </a:pPr>
            <a:endParaRPr lang="de-DE" sz="2000" dirty="0"/>
          </a:p>
        </p:txBody>
      </p:sp>
    </p:spTree>
    <p:extLst>
      <p:ext uri="{BB962C8B-B14F-4D97-AF65-F5344CB8AC3E}">
        <p14:creationId xmlns:p14="http://schemas.microsoft.com/office/powerpoint/2010/main" val="1333816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
        <p:nvSpPr>
          <p:cNvPr id="10" name="Freihandform 9"/>
          <p:cNvSpPr/>
          <p:nvPr/>
        </p:nvSpPr>
        <p:spPr>
          <a:xfrm>
            <a:off x="4127049" y="2829299"/>
            <a:ext cx="6152241" cy="1337441"/>
          </a:xfrm>
          <a:custGeom>
            <a:avLst/>
            <a:gdLst>
              <a:gd name="connsiteX0" fmla="*/ 0 w 7991569"/>
              <a:gd name="connsiteY0" fmla="*/ 0 h 1337441"/>
              <a:gd name="connsiteX1" fmla="*/ 7991569 w 7991569"/>
              <a:gd name="connsiteY1" fmla="*/ 0 h 1337441"/>
              <a:gd name="connsiteX2" fmla="*/ 7991569 w 7991569"/>
              <a:gd name="connsiteY2" fmla="*/ 1337441 h 1337441"/>
              <a:gd name="connsiteX3" fmla="*/ 0 w 7991569"/>
              <a:gd name="connsiteY3" fmla="*/ 1337441 h 1337441"/>
              <a:gd name="connsiteX4" fmla="*/ 0 w 7991569"/>
              <a:gd name="connsiteY4" fmla="*/ 0 h 133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569" h="1337441">
                <a:moveTo>
                  <a:pt x="0" y="0"/>
                </a:moveTo>
                <a:lnTo>
                  <a:pt x="7991569" y="0"/>
                </a:lnTo>
                <a:lnTo>
                  <a:pt x="7991569" y="1337441"/>
                </a:lnTo>
                <a:lnTo>
                  <a:pt x="0" y="13374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46" tIns="141546" rIns="141546" bIns="141546" numCol="1" spcCol="1270" anchor="ctr" anchorCtr="0">
            <a:noAutofit/>
          </a:bodyPr>
          <a:lstStyle/>
          <a:p>
            <a:pPr lvl="0" algn="l" defTabSz="1066800">
              <a:lnSpc>
                <a:spcPct val="90000"/>
              </a:lnSpc>
              <a:spcBef>
                <a:spcPct val="0"/>
              </a:spcBef>
              <a:spcAft>
                <a:spcPct val="35000"/>
              </a:spcAft>
            </a:pPr>
            <a:r>
              <a:rPr lang="de-DE" sz="2400" kern="1200" dirty="0">
                <a:solidFill>
                  <a:srgbClr val="626262"/>
                </a:solidFill>
                <a:latin typeface="Calibri" panose="020F0502020204030204" pitchFamily="34" charset="0"/>
                <a:cs typeface="Calibri" panose="020F0502020204030204" pitchFamily="34" charset="0"/>
              </a:rPr>
              <a:t>Leipzig: </a:t>
            </a:r>
            <a:r>
              <a:rPr lang="de-DE" sz="2400" kern="1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info@indisoft-leipzig.de</a:t>
            </a:r>
            <a:endParaRPr lang="de-DE" sz="2400" kern="1200" dirty="0">
              <a:latin typeface="Calibri" panose="020F0502020204030204" pitchFamily="34" charset="0"/>
              <a:cs typeface="Calibri" panose="020F0502020204030204" pitchFamily="34" charset="0"/>
            </a:endParaRPr>
          </a:p>
          <a:p>
            <a:pPr lvl="0" algn="l" defTabSz="106680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 </a:t>
            </a:r>
            <a:r>
              <a:rPr lang="de-DE" sz="2400" kern="1200" dirty="0">
                <a:latin typeface="Calibri" panose="020F0502020204030204" pitchFamily="34" charset="0"/>
                <a:cs typeface="Calibri" panose="020F0502020204030204" pitchFamily="34" charset="0"/>
              </a:rPr>
              <a:t/>
            </a:r>
            <a:br>
              <a:rPr lang="de-DE" sz="2400" kern="1200" dirty="0">
                <a:latin typeface="Calibri" panose="020F0502020204030204" pitchFamily="34" charset="0"/>
                <a:cs typeface="Calibri" panose="020F0502020204030204" pitchFamily="34" charset="0"/>
              </a:rPr>
            </a:br>
            <a:r>
              <a:rPr lang="de-DE" sz="2400" kern="1200" dirty="0">
                <a:solidFill>
                  <a:srgbClr val="626262"/>
                </a:solidFill>
                <a:latin typeface="Calibri" panose="020F0502020204030204" pitchFamily="34" charset="0"/>
                <a:cs typeface="Calibri" panose="020F0502020204030204" pitchFamily="34" charset="0"/>
              </a:rPr>
              <a:t>Dresden:</a:t>
            </a:r>
            <a:r>
              <a:rPr lang="de-DE" sz="2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2400" kern="1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info@indisoft-dresden.de</a:t>
            </a:r>
            <a:r>
              <a:rPr lang="de-DE" sz="2400" kern="1200" dirty="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p:txBody>
      </p:sp>
      <p:sp>
        <p:nvSpPr>
          <p:cNvPr id="13" name="Freihandform 12"/>
          <p:cNvSpPr/>
          <p:nvPr/>
        </p:nvSpPr>
        <p:spPr>
          <a:xfrm>
            <a:off x="4127049" y="4252909"/>
            <a:ext cx="6152240" cy="1337441"/>
          </a:xfrm>
          <a:custGeom>
            <a:avLst/>
            <a:gdLst>
              <a:gd name="connsiteX0" fmla="*/ 0 w 7991569"/>
              <a:gd name="connsiteY0" fmla="*/ 0 h 1337441"/>
              <a:gd name="connsiteX1" fmla="*/ 7991569 w 7991569"/>
              <a:gd name="connsiteY1" fmla="*/ 0 h 1337441"/>
              <a:gd name="connsiteX2" fmla="*/ 7991569 w 7991569"/>
              <a:gd name="connsiteY2" fmla="*/ 1337441 h 1337441"/>
              <a:gd name="connsiteX3" fmla="*/ 0 w 7991569"/>
              <a:gd name="connsiteY3" fmla="*/ 1337441 h 1337441"/>
              <a:gd name="connsiteX4" fmla="*/ 0 w 7991569"/>
              <a:gd name="connsiteY4" fmla="*/ 0 h 133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569" h="1337441">
                <a:moveTo>
                  <a:pt x="0" y="0"/>
                </a:moveTo>
                <a:lnTo>
                  <a:pt x="7991569" y="0"/>
                </a:lnTo>
                <a:lnTo>
                  <a:pt x="7991569" y="1337441"/>
                </a:lnTo>
                <a:lnTo>
                  <a:pt x="0" y="13374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546" tIns="141546" rIns="141546" bIns="141546" numCol="1" spcCol="1270" anchor="ctr" anchorCtr="0">
            <a:noAutofit/>
          </a:bodyPr>
          <a:lstStyle/>
          <a:p>
            <a:pPr lvl="0" algn="l" defTabSz="977900">
              <a:lnSpc>
                <a:spcPct val="90000"/>
              </a:lnSpc>
              <a:spcBef>
                <a:spcPct val="0"/>
              </a:spcBef>
              <a:spcAft>
                <a:spcPct val="35000"/>
              </a:spcAft>
            </a:pPr>
            <a:r>
              <a:rPr lang="de-DE" sz="2400" kern="1200" dirty="0">
                <a:solidFill>
                  <a:srgbClr val="626262"/>
                </a:solidFill>
                <a:latin typeface="Calibri" panose="020F0502020204030204" pitchFamily="34" charset="0"/>
                <a:cs typeface="Calibri" panose="020F0502020204030204" pitchFamily="34" charset="0"/>
              </a:rPr>
              <a:t>Berlin-Moabit:</a:t>
            </a:r>
            <a:r>
              <a:rPr lang="de-DE" sz="2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2400" kern="12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info@indisoft.de</a:t>
            </a:r>
            <a:endParaRPr lang="de-DE" sz="2400" kern="1200" dirty="0">
              <a:latin typeface="Calibri" panose="020F0502020204030204" pitchFamily="34" charset="0"/>
              <a:cs typeface="Calibri" panose="020F0502020204030204" pitchFamily="34" charset="0"/>
            </a:endParaRPr>
          </a:p>
          <a:p>
            <a:pPr lvl="0" algn="l" defTabSz="977900">
              <a:lnSpc>
                <a:spcPct val="90000"/>
              </a:lnSpc>
              <a:spcBef>
                <a:spcPct val="0"/>
              </a:spcBef>
              <a:spcAft>
                <a:spcPct val="35000"/>
              </a:spcAft>
            </a:pPr>
            <a:r>
              <a:rPr lang="de-DE" sz="1400" kern="1200" dirty="0">
                <a:latin typeface="Calibri" panose="020F0502020204030204" pitchFamily="34" charset="0"/>
                <a:cs typeface="Calibri" panose="020F0502020204030204" pitchFamily="34" charset="0"/>
              </a:rPr>
              <a:t/>
            </a:r>
            <a:br>
              <a:rPr lang="de-DE" sz="1400" kern="1200" dirty="0">
                <a:latin typeface="Calibri" panose="020F0502020204030204" pitchFamily="34" charset="0"/>
                <a:cs typeface="Calibri" panose="020F0502020204030204" pitchFamily="34" charset="0"/>
              </a:rPr>
            </a:br>
            <a:r>
              <a:rPr lang="de-DE" sz="2400" kern="1200" dirty="0">
                <a:solidFill>
                  <a:srgbClr val="626262"/>
                </a:solidFill>
                <a:latin typeface="Calibri" panose="020F0502020204030204" pitchFamily="34" charset="0"/>
                <a:cs typeface="Calibri" panose="020F0502020204030204" pitchFamily="34" charset="0"/>
              </a:rPr>
              <a:t>Berlin-Schöneberg:</a:t>
            </a:r>
            <a:r>
              <a:rPr lang="de-DE" sz="2400" kern="1200" dirty="0">
                <a:solidFill>
                  <a:schemeClr val="tx1">
                    <a:lumMod val="65000"/>
                    <a:lumOff val="35000"/>
                  </a:schemeClr>
                </a:solidFill>
                <a:latin typeface="Calibri" panose="020F0502020204030204" pitchFamily="34" charset="0"/>
                <a:cs typeface="Calibri" panose="020F0502020204030204" pitchFamily="34" charset="0"/>
              </a:rPr>
              <a:t> </a:t>
            </a:r>
            <a:r>
              <a:rPr lang="de-DE" sz="2400" kern="12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schoeneberg@indisoft.de</a:t>
            </a:r>
            <a:endParaRPr lang="en-US" sz="2400" kern="1200" dirty="0">
              <a:latin typeface="Calibri" panose="020F0502020204030204" pitchFamily="34" charset="0"/>
              <a:cs typeface="Calibri" panose="020F0502020204030204" pitchFamily="34" charset="0"/>
            </a:endParaRPr>
          </a:p>
        </p:txBody>
      </p:sp>
      <p:grpSp>
        <p:nvGrpSpPr>
          <p:cNvPr id="6" name="Gruppieren 5"/>
          <p:cNvGrpSpPr/>
          <p:nvPr/>
        </p:nvGrpSpPr>
        <p:grpSpPr>
          <a:xfrm>
            <a:off x="2395553" y="3352460"/>
            <a:ext cx="1209507" cy="1310925"/>
            <a:chOff x="2087636" y="3287143"/>
            <a:chExt cx="1209507" cy="1310925"/>
          </a:xfrm>
        </p:grpSpPr>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636" y="3287143"/>
              <a:ext cx="1209507" cy="1310925"/>
            </a:xfrm>
            <a:prstGeom prst="rect">
              <a:avLst/>
            </a:prstGeom>
          </p:spPr>
        </p:pic>
        <p:sp>
          <p:nvSpPr>
            <p:cNvPr id="12" name="Titel 1">
              <a:extLst>
                <a:ext uri="{FF2B5EF4-FFF2-40B4-BE49-F238E27FC236}">
                  <a16:creationId xmlns:a16="http://schemas.microsoft.com/office/drawing/2014/main" xmlns="" id="{BDA2FC24-E6C1-400D-AE1B-577A6C38941C}"/>
                </a:ext>
              </a:extLst>
            </p:cNvPr>
            <p:cNvSpPr txBox="1">
              <a:spLocks/>
            </p:cNvSpPr>
            <p:nvPr/>
          </p:nvSpPr>
          <p:spPr>
            <a:xfrm>
              <a:off x="2301282" y="3498019"/>
              <a:ext cx="782214" cy="56539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rgbClr val="626262"/>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de-DE" sz="3600" dirty="0"/>
                <a:t>@</a:t>
              </a:r>
              <a:endParaRPr lang="de-DE" sz="2000" dirty="0"/>
            </a:p>
          </p:txBody>
        </p:sp>
      </p:grpSp>
      <p:sp>
        <p:nvSpPr>
          <p:cNvPr id="14" name="Titel 1"/>
          <p:cNvSpPr txBox="1">
            <a:spLocks/>
          </p:cNvSpPr>
          <p:nvPr/>
        </p:nvSpPr>
        <p:spPr>
          <a:xfrm>
            <a:off x="1295402" y="810676"/>
            <a:ext cx="9601196"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rgbClr val="626262"/>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de-DE" dirty="0"/>
              <a:t>Vielen Dank für Ihre Aufmerksamkeit und einen tollen Start in die Weiterbildung!</a:t>
            </a:r>
          </a:p>
        </p:txBody>
      </p:sp>
    </p:spTree>
    <p:extLst>
      <p:ext uri="{BB962C8B-B14F-4D97-AF65-F5344CB8AC3E}">
        <p14:creationId xmlns:p14="http://schemas.microsoft.com/office/powerpoint/2010/main" val="1382095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Zusatzinformationen: Big Blue Button</a:t>
            </a:r>
          </a:p>
        </p:txBody>
      </p:sp>
      <p:sp>
        <p:nvSpPr>
          <p:cNvPr id="4" name="Textplatzhalter 3"/>
          <p:cNvSpPr>
            <a:spLocks noGrp="1"/>
          </p:cNvSpPr>
          <p:nvPr>
            <p:ph type="body" idx="1"/>
          </p:nvPr>
        </p:nvSpPr>
        <p:spPr/>
        <p:txBody>
          <a:bodyPr/>
          <a:lstStyle/>
          <a:p>
            <a:endParaRPr lang="de-DE"/>
          </a:p>
        </p:txBody>
      </p:sp>
      <p:sp>
        <p:nvSpPr>
          <p:cNvPr id="2" name="Datumsplatzhalter 1"/>
          <p:cNvSpPr>
            <a:spLocks noGrp="1"/>
          </p:cNvSpPr>
          <p:nvPr>
            <p:ph type="dt" sz="half" idx="10"/>
          </p:nvPr>
        </p:nvSpPr>
        <p:spPr/>
        <p:txBody>
          <a:bodyPr/>
          <a:lstStyle/>
          <a:p>
            <a:fld id="{402ABA16-72F6-4122-A692-822D79382944}" type="datetime1">
              <a:rPr lang="de-DE" smtClean="0"/>
              <a:pPr/>
              <a:t>24.07.2024</a:t>
            </a:fld>
            <a:endParaRPr lang="en-US" dirty="0"/>
          </a:p>
        </p:txBody>
      </p:sp>
    </p:spTree>
    <p:extLst>
      <p:ext uri="{BB962C8B-B14F-4D97-AF65-F5344CB8AC3E}">
        <p14:creationId xmlns:p14="http://schemas.microsoft.com/office/powerpoint/2010/main" val="482636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Gerade Verbindung mit Pfeil 7">
            <a:extLst>
              <a:ext uri="{FF2B5EF4-FFF2-40B4-BE49-F238E27FC236}">
                <a16:creationId xmlns:a16="http://schemas.microsoft.com/office/drawing/2014/main" xmlns="" id="{FAAF774A-7CCF-794A-B99C-F50A6C962441}"/>
              </a:ext>
            </a:extLst>
          </p:cNvPr>
          <p:cNvCxnSpPr/>
          <p:nvPr/>
        </p:nvCxnSpPr>
        <p:spPr>
          <a:xfrm>
            <a:off x="11135400" y="6159843"/>
            <a:ext cx="828000"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85" y="835667"/>
            <a:ext cx="11020080" cy="5148443"/>
          </a:xfrm>
          <a:prstGeom prst="rect">
            <a:avLst/>
          </a:prstGeom>
        </p:spPr>
      </p:pic>
      <p:sp>
        <p:nvSpPr>
          <p:cNvPr id="6" name="Rechteck: abgerundete Ecken 5">
            <a:extLst>
              <a:ext uri="{FF2B5EF4-FFF2-40B4-BE49-F238E27FC236}">
                <a16:creationId xmlns:a16="http://schemas.microsoft.com/office/drawing/2014/main" xmlns="" id="{AACF05CC-1B2E-4EDA-8EE3-D522D6E950B7}"/>
              </a:ext>
            </a:extLst>
          </p:cNvPr>
          <p:cNvSpPr/>
          <p:nvPr/>
        </p:nvSpPr>
        <p:spPr>
          <a:xfrm>
            <a:off x="652668" y="1988482"/>
            <a:ext cx="1395919" cy="3759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5">
            <a:extLst>
              <a:ext uri="{FF2B5EF4-FFF2-40B4-BE49-F238E27FC236}">
                <a16:creationId xmlns:a16="http://schemas.microsoft.com/office/drawing/2014/main" xmlns="" id="{AACF05CC-1B2E-4EDA-8EE3-D522D6E950B7}"/>
              </a:ext>
            </a:extLst>
          </p:cNvPr>
          <p:cNvSpPr/>
          <p:nvPr/>
        </p:nvSpPr>
        <p:spPr>
          <a:xfrm>
            <a:off x="2048587" y="4750226"/>
            <a:ext cx="1690036" cy="1233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2245489" y="1988482"/>
            <a:ext cx="2210763" cy="523220"/>
          </a:xfrm>
          <a:prstGeom prst="rect">
            <a:avLst/>
          </a:prstGeom>
          <a:noFill/>
        </p:spPr>
        <p:txBody>
          <a:bodyPr wrap="square" rtlCol="0">
            <a:spAutoFit/>
          </a:bodyPr>
          <a:lstStyle/>
          <a:p>
            <a:r>
              <a:rPr lang="de-DE" sz="1400" b="1" dirty="0">
                <a:solidFill>
                  <a:srgbClr val="FF0000"/>
                </a:solidFill>
              </a:rPr>
              <a:t>1. </a:t>
            </a:r>
            <a:r>
              <a:rPr lang="de-DE" sz="1400" b="1" dirty="0" err="1">
                <a:solidFill>
                  <a:srgbClr val="FF0000"/>
                </a:solidFill>
              </a:rPr>
              <a:t>Präsentator:innenrechte</a:t>
            </a:r>
            <a:endParaRPr lang="de-DE" sz="1400" b="1" dirty="0">
              <a:solidFill>
                <a:srgbClr val="FF0000"/>
              </a:solidFill>
            </a:endParaRPr>
          </a:p>
          <a:p>
            <a:r>
              <a:rPr lang="de-DE" sz="1400" b="1" dirty="0">
                <a:solidFill>
                  <a:srgbClr val="FF0000"/>
                </a:solidFill>
              </a:rPr>
              <a:t>liegen bei mir</a:t>
            </a:r>
          </a:p>
        </p:txBody>
      </p:sp>
      <p:sp>
        <p:nvSpPr>
          <p:cNvPr id="9" name="Rechteck: abgerundete Ecken 5">
            <a:extLst>
              <a:ext uri="{FF2B5EF4-FFF2-40B4-BE49-F238E27FC236}">
                <a16:creationId xmlns:a16="http://schemas.microsoft.com/office/drawing/2014/main" xmlns="" id="{AACF05CC-1B2E-4EDA-8EE3-D522D6E950B7}"/>
              </a:ext>
            </a:extLst>
          </p:cNvPr>
          <p:cNvSpPr/>
          <p:nvPr/>
        </p:nvSpPr>
        <p:spPr>
          <a:xfrm>
            <a:off x="2195644" y="1988482"/>
            <a:ext cx="2168011" cy="5232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2195644" y="3842795"/>
            <a:ext cx="1312154" cy="523220"/>
          </a:xfrm>
          <a:prstGeom prst="rect">
            <a:avLst/>
          </a:prstGeom>
          <a:noFill/>
        </p:spPr>
        <p:txBody>
          <a:bodyPr wrap="none" rtlCol="0">
            <a:spAutoFit/>
          </a:bodyPr>
          <a:lstStyle/>
          <a:p>
            <a:r>
              <a:rPr lang="de-DE" sz="1400" b="1" dirty="0">
                <a:solidFill>
                  <a:srgbClr val="FF0000"/>
                </a:solidFill>
              </a:rPr>
              <a:t>2. Präsentation</a:t>
            </a:r>
          </a:p>
          <a:p>
            <a:r>
              <a:rPr lang="de-DE" sz="1400" b="1" dirty="0">
                <a:solidFill>
                  <a:srgbClr val="FF0000"/>
                </a:solidFill>
              </a:rPr>
              <a:t>hochladen:</a:t>
            </a:r>
          </a:p>
        </p:txBody>
      </p:sp>
      <p:sp>
        <p:nvSpPr>
          <p:cNvPr id="11" name="Rechteck: abgerundete Ecken 5">
            <a:extLst>
              <a:ext uri="{FF2B5EF4-FFF2-40B4-BE49-F238E27FC236}">
                <a16:creationId xmlns:a16="http://schemas.microsoft.com/office/drawing/2014/main" xmlns="" id="{AACF05CC-1B2E-4EDA-8EE3-D522D6E950B7}"/>
              </a:ext>
            </a:extLst>
          </p:cNvPr>
          <p:cNvSpPr/>
          <p:nvPr/>
        </p:nvSpPr>
        <p:spPr>
          <a:xfrm>
            <a:off x="2173037" y="3879620"/>
            <a:ext cx="1334761" cy="4495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p:cNvCxnSpPr/>
          <p:nvPr/>
        </p:nvCxnSpPr>
        <p:spPr>
          <a:xfrm>
            <a:off x="2893605" y="4366015"/>
            <a:ext cx="0" cy="38421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7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xmlns="" id="{F938015D-2727-8347-B530-AF762AC647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4927" y="666795"/>
            <a:ext cx="8402146" cy="5524411"/>
          </a:xfrm>
          <a:prstGeom prst="rect">
            <a:avLst/>
          </a:prstGeom>
        </p:spPr>
      </p:pic>
      <p:cxnSp>
        <p:nvCxnSpPr>
          <p:cNvPr id="8" name="Gerade Verbindung 7">
            <a:extLst>
              <a:ext uri="{FF2B5EF4-FFF2-40B4-BE49-F238E27FC236}">
                <a16:creationId xmlns:a16="http://schemas.microsoft.com/office/drawing/2014/main" xmlns="" id="{BAE72C73-CA0B-A742-9748-7A6220E6D88D}"/>
              </a:ext>
            </a:extLst>
          </p:cNvPr>
          <p:cNvCxnSpPr/>
          <p:nvPr/>
        </p:nvCxnSpPr>
        <p:spPr>
          <a:xfrm>
            <a:off x="8229600" y="3429000"/>
            <a:ext cx="399775"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xmlns="" id="{53BE7902-6564-FF42-A6A3-4257FB10FA2B}"/>
              </a:ext>
            </a:extLst>
          </p:cNvPr>
          <p:cNvSpPr txBox="1"/>
          <p:nvPr/>
        </p:nvSpPr>
        <p:spPr>
          <a:xfrm>
            <a:off x="9249033" y="4520644"/>
            <a:ext cx="2315539" cy="1200329"/>
          </a:xfrm>
          <a:prstGeom prst="rect">
            <a:avLst/>
          </a:prstGeom>
          <a:noFill/>
        </p:spPr>
        <p:txBody>
          <a:bodyPr wrap="square" rtlCol="0">
            <a:spAutoFit/>
          </a:bodyPr>
          <a:lstStyle/>
          <a:p>
            <a:r>
              <a:rPr lang="de-DE" sz="2400" dirty="0">
                <a:solidFill>
                  <a:srgbClr val="007E39"/>
                </a:solidFill>
                <a:latin typeface="Calibri" panose="020F0502020204030204" pitchFamily="34" charset="0"/>
                <a:cs typeface="Calibri" panose="020F0502020204030204" pitchFamily="34" charset="0"/>
              </a:rPr>
              <a:t>Tipp: PDF eignet sich besser als PowerPoint!</a:t>
            </a:r>
          </a:p>
        </p:txBody>
      </p:sp>
      <p:sp>
        <p:nvSpPr>
          <p:cNvPr id="5"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952784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33" y="815693"/>
            <a:ext cx="10926362" cy="5098969"/>
          </a:xfrm>
          <a:prstGeom prst="rect">
            <a:avLst/>
          </a:prstGeom>
        </p:spPr>
      </p:pic>
      <p:sp>
        <p:nvSpPr>
          <p:cNvPr id="5" name="Rechteck: abgerundete Ecken 5">
            <a:extLst>
              <a:ext uri="{FF2B5EF4-FFF2-40B4-BE49-F238E27FC236}">
                <a16:creationId xmlns:a16="http://schemas.microsoft.com/office/drawing/2014/main" xmlns="" id="{AACF05CC-1B2E-4EDA-8EE3-D522D6E950B7}"/>
              </a:ext>
            </a:extLst>
          </p:cNvPr>
          <p:cNvSpPr/>
          <p:nvPr/>
        </p:nvSpPr>
        <p:spPr>
          <a:xfrm>
            <a:off x="1892461" y="2528461"/>
            <a:ext cx="1834587" cy="5619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mit Pfeil 6"/>
          <p:cNvCxnSpPr/>
          <p:nvPr/>
        </p:nvCxnSpPr>
        <p:spPr>
          <a:xfrm>
            <a:off x="1805651" y="1371596"/>
            <a:ext cx="173620" cy="4282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979271" y="3372018"/>
            <a:ext cx="1522020" cy="738664"/>
          </a:xfrm>
          <a:prstGeom prst="rect">
            <a:avLst/>
          </a:prstGeom>
          <a:noFill/>
        </p:spPr>
        <p:txBody>
          <a:bodyPr wrap="none" rtlCol="0">
            <a:spAutoFit/>
          </a:bodyPr>
          <a:lstStyle/>
          <a:p>
            <a:r>
              <a:rPr lang="de-DE" sz="1400" b="1" dirty="0">
                <a:solidFill>
                  <a:srgbClr val="FF0000"/>
                </a:solidFill>
              </a:rPr>
              <a:t>Nur möglich, </a:t>
            </a:r>
          </a:p>
          <a:p>
            <a:r>
              <a:rPr lang="de-DE" sz="1400" b="1" dirty="0">
                <a:solidFill>
                  <a:srgbClr val="FF0000"/>
                </a:solidFill>
              </a:rPr>
              <a:t>wenn ich </a:t>
            </a:r>
          </a:p>
          <a:p>
            <a:r>
              <a:rPr lang="de-DE" sz="1400" b="1" dirty="0" err="1">
                <a:solidFill>
                  <a:srgbClr val="FF0000"/>
                </a:solidFill>
              </a:rPr>
              <a:t>Präsentator:in</a:t>
            </a:r>
            <a:r>
              <a:rPr lang="de-DE" sz="1400" b="1" dirty="0">
                <a:solidFill>
                  <a:srgbClr val="FF0000"/>
                </a:solidFill>
              </a:rPr>
              <a:t> bin</a:t>
            </a:r>
          </a:p>
        </p:txBody>
      </p:sp>
      <p:sp>
        <p:nvSpPr>
          <p:cNvPr id="9" name="Rechteck: abgerundete Ecken 5">
            <a:extLst>
              <a:ext uri="{FF2B5EF4-FFF2-40B4-BE49-F238E27FC236}">
                <a16:creationId xmlns:a16="http://schemas.microsoft.com/office/drawing/2014/main" xmlns="" id="{AACF05CC-1B2E-4EDA-8EE3-D522D6E950B7}"/>
              </a:ext>
            </a:extLst>
          </p:cNvPr>
          <p:cNvSpPr/>
          <p:nvPr/>
        </p:nvSpPr>
        <p:spPr>
          <a:xfrm>
            <a:off x="1921398" y="3372018"/>
            <a:ext cx="1493134" cy="7386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72236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xmlns="" id="{7512AA8B-FFFD-E845-97BF-B9219196B4ED}"/>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a:ext>
            </a:extLst>
          </a:blip>
          <a:srcRect r="7298"/>
          <a:stretch/>
        </p:blipFill>
        <p:spPr>
          <a:xfrm>
            <a:off x="1011102" y="2229779"/>
            <a:ext cx="4913841" cy="2781300"/>
          </a:xfrm>
          <a:prstGeom prst="rect">
            <a:avLst/>
          </a:prstGeom>
        </p:spPr>
      </p:pic>
      <p:pic>
        <p:nvPicPr>
          <p:cNvPr id="10" name="Grafik 9">
            <a:extLst>
              <a:ext uri="{FF2B5EF4-FFF2-40B4-BE49-F238E27FC236}">
                <a16:creationId xmlns:a16="http://schemas.microsoft.com/office/drawing/2014/main" xmlns="" id="{8380BF6B-9A98-2C48-AB6E-5DFD282960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22" r="4611"/>
          <a:stretch/>
        </p:blipFill>
        <p:spPr>
          <a:xfrm>
            <a:off x="6223518" y="3132746"/>
            <a:ext cx="4917233" cy="1245659"/>
          </a:xfrm>
          <a:prstGeom prst="rect">
            <a:avLst/>
          </a:prstGeom>
        </p:spPr>
      </p:pic>
      <p:sp>
        <p:nvSpPr>
          <p:cNvPr id="13" name="Textfeld 12">
            <a:extLst>
              <a:ext uri="{FF2B5EF4-FFF2-40B4-BE49-F238E27FC236}">
                <a16:creationId xmlns:a16="http://schemas.microsoft.com/office/drawing/2014/main" xmlns="" id="{15EA86F9-C3B7-DC46-BC35-D852B0EAC40C}"/>
              </a:ext>
            </a:extLst>
          </p:cNvPr>
          <p:cNvSpPr txBox="1"/>
          <p:nvPr/>
        </p:nvSpPr>
        <p:spPr>
          <a:xfrm>
            <a:off x="1011102" y="1637763"/>
            <a:ext cx="5940204" cy="400110"/>
          </a:xfrm>
          <a:prstGeom prst="rect">
            <a:avLst/>
          </a:prstGeom>
          <a:noFill/>
        </p:spPr>
        <p:txBody>
          <a:bodyPr wrap="square" rtlCol="0">
            <a:spAutoFit/>
          </a:bodyPr>
          <a:lstStyle/>
          <a:p>
            <a:r>
              <a:rPr lang="de-DE" sz="2000" dirty="0">
                <a:solidFill>
                  <a:srgbClr val="FF0000"/>
                </a:solidFill>
                <a:latin typeface="Calibri" panose="020F0502020204030204" pitchFamily="34" charset="0"/>
                <a:cs typeface="Calibri" panose="020F0502020204030204" pitchFamily="34" charset="0"/>
              </a:rPr>
              <a:t>1. Entsprechende Namen in die Gruppenräume ziehen.</a:t>
            </a:r>
          </a:p>
        </p:txBody>
      </p:sp>
      <p:sp>
        <p:nvSpPr>
          <p:cNvPr id="14" name="Textfeld 13">
            <a:extLst>
              <a:ext uri="{FF2B5EF4-FFF2-40B4-BE49-F238E27FC236}">
                <a16:creationId xmlns:a16="http://schemas.microsoft.com/office/drawing/2014/main" xmlns="" id="{49F8DC41-7FF4-CC47-BF1F-C07B3DBD08A6}"/>
              </a:ext>
            </a:extLst>
          </p:cNvPr>
          <p:cNvSpPr txBox="1"/>
          <p:nvPr/>
        </p:nvSpPr>
        <p:spPr>
          <a:xfrm>
            <a:off x="6296117" y="2842243"/>
            <a:ext cx="837153" cy="400110"/>
          </a:xfrm>
          <a:prstGeom prst="rect">
            <a:avLst/>
          </a:prstGeom>
          <a:noFill/>
        </p:spPr>
        <p:txBody>
          <a:bodyPr wrap="square" rtlCol="0">
            <a:spAutoFit/>
          </a:bodyPr>
          <a:lstStyle/>
          <a:p>
            <a:r>
              <a:rPr lang="de-DE" sz="2000" dirty="0">
                <a:solidFill>
                  <a:srgbClr val="FF0000"/>
                </a:solidFill>
                <a:latin typeface="Calibri" panose="020F0502020204030204" pitchFamily="34" charset="0"/>
                <a:cs typeface="Calibri" panose="020F0502020204030204" pitchFamily="34" charset="0"/>
              </a:rPr>
              <a:t>2.</a:t>
            </a:r>
          </a:p>
        </p:txBody>
      </p:sp>
      <p:sp>
        <p:nvSpPr>
          <p:cNvPr id="6"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1203240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xmlns="" id="{6C491301-E8BE-6C46-8A4E-C667EFD5AB67}"/>
              </a:ext>
            </a:extLst>
          </p:cNvPr>
          <p:cNvPicPr>
            <a:picLocks noChangeAspect="1"/>
          </p:cNvPicPr>
          <p:nvPr/>
        </p:nvPicPr>
        <p:blipFill rotWithShape="1">
          <a:blip r:embed="rId2">
            <a:extLst>
              <a:ext uri="{28A0092B-C50C-407E-A947-70E740481C1C}">
                <a14:useLocalDpi xmlns:a14="http://schemas.microsoft.com/office/drawing/2010/main"/>
              </a:ext>
            </a:extLst>
          </a:blip>
          <a:srcRect b="5943"/>
          <a:stretch/>
        </p:blipFill>
        <p:spPr>
          <a:xfrm>
            <a:off x="1193771" y="694585"/>
            <a:ext cx="9695054" cy="5463620"/>
          </a:xfrm>
          <a:prstGeom prst="rect">
            <a:avLst/>
          </a:prstGeom>
        </p:spPr>
      </p:pic>
      <p:sp>
        <p:nvSpPr>
          <p:cNvPr id="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3533878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xmlns="" id="{DD182E0B-DED1-4E06-817F-CC61144BCFD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63693" y="735939"/>
            <a:ext cx="10077062" cy="5424293"/>
          </a:xfrm>
          <a:prstGeom prst="rect">
            <a:avLst/>
          </a:prstGeom>
          <a:ln w="38100">
            <a:noFill/>
          </a:ln>
        </p:spPr>
      </p:pic>
      <p:sp>
        <p:nvSpPr>
          <p:cNvPr id="6" name="Ellipse 5">
            <a:extLst>
              <a:ext uri="{FF2B5EF4-FFF2-40B4-BE49-F238E27FC236}">
                <a16:creationId xmlns:a16="http://schemas.microsoft.com/office/drawing/2014/main" xmlns="" id="{A8394FF7-C5AF-420E-8210-961316CA2FF9}"/>
              </a:ext>
            </a:extLst>
          </p:cNvPr>
          <p:cNvSpPr/>
          <p:nvPr/>
        </p:nvSpPr>
        <p:spPr>
          <a:xfrm>
            <a:off x="8464035" y="5415388"/>
            <a:ext cx="416571" cy="4165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xmlns="" id="{D6B7E847-BDF7-954A-9F20-DB14E65A3765}"/>
              </a:ext>
            </a:extLst>
          </p:cNvPr>
          <p:cNvSpPr/>
          <p:nvPr/>
        </p:nvSpPr>
        <p:spPr>
          <a:xfrm>
            <a:off x="3728811" y="998432"/>
            <a:ext cx="1193337" cy="37126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xmlns="" id="{D88A68A8-2759-2044-8062-4349F4361327}"/>
              </a:ext>
            </a:extLst>
          </p:cNvPr>
          <p:cNvSpPr/>
          <p:nvPr/>
        </p:nvSpPr>
        <p:spPr>
          <a:xfrm>
            <a:off x="5057189" y="998433"/>
            <a:ext cx="3536302" cy="371259"/>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xmlns="" id="{213B3785-9A87-F348-9D9C-51D412BD3792}"/>
              </a:ext>
            </a:extLst>
          </p:cNvPr>
          <p:cNvSpPr txBox="1"/>
          <p:nvPr/>
        </p:nvSpPr>
        <p:spPr>
          <a:xfrm>
            <a:off x="5117165" y="1045562"/>
            <a:ext cx="3476326" cy="307777"/>
          </a:xfrm>
          <a:prstGeom prst="rect">
            <a:avLst/>
          </a:prstGeom>
          <a:noFill/>
        </p:spPr>
        <p:txBody>
          <a:bodyPr wrap="square" rtlCol="0">
            <a:spAutoFit/>
          </a:bodyPr>
          <a:lstStyle/>
          <a:p>
            <a:r>
              <a:rPr lang="de-DE" sz="1400" dirty="0">
                <a:solidFill>
                  <a:srgbClr val="FF0000"/>
                </a:solidFill>
                <a:latin typeface="Calibri" panose="020F0502020204030204" pitchFamily="34" charset="0"/>
                <a:cs typeface="Calibri" panose="020F0502020204030204" pitchFamily="34" charset="0"/>
              </a:rPr>
              <a:t>Geht nur, wenn man Präsentator-Rechte hat.</a:t>
            </a:r>
          </a:p>
        </p:txBody>
      </p:sp>
      <p:sp>
        <p:nvSpPr>
          <p:cNvPr id="5" name="Rechteck 4">
            <a:extLst>
              <a:ext uri="{FF2B5EF4-FFF2-40B4-BE49-F238E27FC236}">
                <a16:creationId xmlns:a16="http://schemas.microsoft.com/office/drawing/2014/main" xmlns="" id="{05CB9528-9A5E-AF49-A1A3-060CE4D8E71D}"/>
              </a:ext>
            </a:extLst>
          </p:cNvPr>
          <p:cNvSpPr/>
          <p:nvPr/>
        </p:nvSpPr>
        <p:spPr>
          <a:xfrm>
            <a:off x="5426000" y="1664099"/>
            <a:ext cx="1458522" cy="25708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xmlns="" id="{0101A5EC-4DFC-0A41-922D-F9EEE25E7489}"/>
              </a:ext>
            </a:extLst>
          </p:cNvPr>
          <p:cNvSpPr/>
          <p:nvPr/>
        </p:nvSpPr>
        <p:spPr>
          <a:xfrm>
            <a:off x="6767062" y="4472366"/>
            <a:ext cx="901633" cy="4905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spTree>
    <p:extLst>
      <p:ext uri="{BB962C8B-B14F-4D97-AF65-F5344CB8AC3E}">
        <p14:creationId xmlns:p14="http://schemas.microsoft.com/office/powerpoint/2010/main" val="3657910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Datumsplatzhalter 1"/>
          <p:cNvSpPr>
            <a:spLocks noGrp="1"/>
          </p:cNvSpPr>
          <p:nvPr>
            <p:ph type="dt" sz="half" idx="10"/>
          </p:nvPr>
        </p:nvSpPr>
        <p:spPr>
          <a:xfrm>
            <a:off x="11155140" y="6449903"/>
            <a:ext cx="897467" cy="279400"/>
          </a:xfrm>
        </p:spPr>
        <p:txBody>
          <a:bodyPr/>
          <a:lstStyle/>
          <a:p>
            <a:fld id="{9818991D-D970-44D3-A5F9-71E9E70B3D74}" type="datetime1">
              <a:rPr lang="de-DE" smtClean="0"/>
              <a:t>24.07.2024</a:t>
            </a:fld>
            <a:endParaRPr lang="en-US" dirty="0"/>
          </a:p>
        </p:txBody>
      </p:sp>
      <p:pic>
        <p:nvPicPr>
          <p:cNvPr id="21" name="Grafik 20">
            <a:extLst>
              <a:ext uri="{FF2B5EF4-FFF2-40B4-BE49-F238E27FC236}">
                <a16:creationId xmlns:a16="http://schemas.microsoft.com/office/drawing/2014/main" xmlns="" id="{DD182E0B-DED1-4E06-817F-CC61144BCFD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63693" y="735939"/>
            <a:ext cx="10077062" cy="5424293"/>
          </a:xfrm>
          <a:prstGeom prst="rect">
            <a:avLst/>
          </a:prstGeom>
          <a:ln w="38100">
            <a:noFill/>
          </a:ln>
        </p:spPr>
      </p:pic>
      <p:sp>
        <p:nvSpPr>
          <p:cNvPr id="24" name="Rechteck 23">
            <a:extLst>
              <a:ext uri="{FF2B5EF4-FFF2-40B4-BE49-F238E27FC236}">
                <a16:creationId xmlns:a16="http://schemas.microsoft.com/office/drawing/2014/main" xmlns="" id="{05CB9528-9A5E-AF49-A1A3-060CE4D8E71D}"/>
              </a:ext>
            </a:extLst>
          </p:cNvPr>
          <p:cNvSpPr/>
          <p:nvPr/>
        </p:nvSpPr>
        <p:spPr>
          <a:xfrm>
            <a:off x="5426000" y="1664099"/>
            <a:ext cx="1458522" cy="25708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xmlns="" id="{05CB9528-9A5E-AF49-A1A3-060CE4D8E71D}"/>
              </a:ext>
            </a:extLst>
          </p:cNvPr>
          <p:cNvSpPr/>
          <p:nvPr/>
        </p:nvSpPr>
        <p:spPr>
          <a:xfrm>
            <a:off x="5270489" y="1963701"/>
            <a:ext cx="1458522" cy="11018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09454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indisoft-Farben">
      <a:dk1>
        <a:srgbClr val="626262"/>
      </a:dk1>
      <a:lt1>
        <a:srgbClr val="FFFFFF"/>
      </a:lt1>
      <a:dk2>
        <a:srgbClr val="626262"/>
      </a:dk2>
      <a:lt2>
        <a:srgbClr val="FFFFFF"/>
      </a:lt2>
      <a:accent1>
        <a:srgbClr val="FF9900"/>
      </a:accent1>
      <a:accent2>
        <a:srgbClr val="3C9770"/>
      </a:accent2>
      <a:accent3>
        <a:srgbClr val="44709D"/>
      </a:accent3>
      <a:accent4>
        <a:srgbClr val="A23C33"/>
      </a:accent4>
      <a:accent5>
        <a:srgbClr val="D97828"/>
      </a:accent5>
      <a:accent6>
        <a:srgbClr val="DEB340"/>
      </a:accent6>
      <a:hlink>
        <a:srgbClr val="FF9900"/>
      </a:hlink>
      <a:folHlink>
        <a:srgbClr val="B4CA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Benutzerdefiniert</PresentationFormat>
  <Paragraphs>536</Paragraphs>
  <Slides>99</Slides>
  <Notes>32</Notes>
  <HiddenSlides>28</HiddenSlides>
  <MMClips>0</MMClips>
  <ScaleCrop>false</ScaleCrop>
  <HeadingPairs>
    <vt:vector size="4" baseType="variant">
      <vt:variant>
        <vt:lpstr>Design</vt:lpstr>
      </vt:variant>
      <vt:variant>
        <vt:i4>1</vt:i4>
      </vt:variant>
      <vt:variant>
        <vt:lpstr>Folientitel</vt:lpstr>
      </vt:variant>
      <vt:variant>
        <vt:i4>99</vt:i4>
      </vt:variant>
    </vt:vector>
  </HeadingPairs>
  <TitlesOfParts>
    <vt:vector size="100" baseType="lpstr">
      <vt:lpstr>Organisch</vt:lpstr>
      <vt:lpstr>PowerPoint-Präsentation</vt:lpstr>
      <vt:lpstr>Zunächst das Wichtigste…</vt:lpstr>
      <vt:lpstr>Agenda des Tages</vt:lpstr>
      <vt:lpstr>Vorstellung von indisoft</vt:lpstr>
      <vt:lpstr>PowerPoint-Präsentation</vt:lpstr>
      <vt:lpstr>1. Das (digitale) Leben einer:eines Teilnehmenden</vt:lpstr>
      <vt:lpstr>PowerPoint-Präsentation</vt:lpstr>
      <vt:lpstr>PowerPoint-Präsentation</vt:lpstr>
      <vt:lpstr>PowerPoint-Präsentation</vt:lpstr>
      <vt:lpstr>Notwendigkeit der Kamera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Big Blue Button (BBB) vs. Zoom vs. MS Teams</vt:lpstr>
      <vt:lpstr>Arbeit mit verschiedenen Tools in den Weiterbildungen aus dem FuF-Bereich</vt:lpstr>
      <vt:lpstr>Technische Herausforderungen</vt:lpstr>
      <vt:lpstr>(Online-)Netiquette</vt:lpstr>
      <vt:lpstr>(Online-)Netiquette: Formale Anforderungen</vt:lpstr>
      <vt:lpstr>10 Minuten Pause</vt:lpstr>
      <vt:lpstr>2. Organisatorische Rahmenbedingungen</vt:lpstr>
      <vt:lpstr>PowerPoint-Präsentation</vt:lpstr>
      <vt:lpstr>An- und Abwesenheit</vt:lpstr>
      <vt:lpstr>An- und Abwesenheit</vt:lpstr>
      <vt:lpstr>Lernen vs. Workshop</vt:lpstr>
      <vt:lpstr>Bücher</vt:lpstr>
      <vt:lpstr>Bücher</vt:lpstr>
      <vt:lpstr>Skripte, Präsentationen und Unterlagen</vt:lpstr>
      <vt:lpstr>Lerntagebücher</vt:lpstr>
      <vt:lpstr>Lerntagebücher (LTB)</vt:lpstr>
      <vt:lpstr>Haus- und Prüfungsordnung: Leistungsnachweise</vt:lpstr>
      <vt:lpstr>PowerPoint-Präsentation</vt:lpstr>
      <vt:lpstr>Kursformate &amp; didaktische Besonderheiten</vt:lpstr>
      <vt:lpstr>Potenzieller Einstieg  am Montag  im Format  „Offene Werkstatt“</vt:lpstr>
      <vt:lpstr>Beispiel aus dem Gesundheitsbereich</vt:lpstr>
      <vt:lpstr>Schulungspläne, Lernräume und Ihre Ansprech­personen  bei indisoft</vt:lpstr>
      <vt:lpstr>    Zoom-ID    *Mehr Infos zum Login-/ Anmeldevorgang befinden sich auf den letzten Folien dieser Präsentation </vt:lpstr>
      <vt:lpstr>Check</vt:lpstr>
      <vt:lpstr>PowerPoint-Präsentation</vt:lpstr>
      <vt:lpstr>Anonym Feedback geben</vt:lpstr>
      <vt:lpstr>Rolle der Dozent:innen</vt:lpstr>
      <vt:lpstr>  Rolle der Bildungsberater:innen</vt:lpstr>
      <vt:lpstr>PowerPoint-Präsentation</vt:lpstr>
      <vt:lpstr>Wie kann ein Coaching unterstützen?</vt:lpstr>
      <vt:lpstr>PowerPoint-Präsentation</vt:lpstr>
      <vt:lpstr>Ihr Bewerberprofil auf der Jobbörse der Bundesagentur für Arbeit</vt:lpstr>
      <vt:lpstr>3. Cloud – Nutzung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Schulungsplan Bitte klicken Sie auf das Kästchen oder mit einem Doppelklick  direkt auf den Ordner, um diesen zu öffnen.</vt:lpstr>
      <vt:lpstr>PowerPoint-Präsentation</vt:lpstr>
      <vt:lpstr>10 Minuten Pause</vt:lpstr>
      <vt:lpstr>Lernen bei indisoft</vt:lpstr>
      <vt:lpstr> </vt:lpstr>
      <vt:lpstr>PowerPoint-Präsentation</vt:lpstr>
      <vt:lpstr>Der Praxistag – die Angebote</vt:lpstr>
      <vt:lpstr>Für bestehende Teilnehmende:</vt:lpstr>
      <vt:lpstr>Ausgenommene Module</vt:lpstr>
      <vt:lpstr>Und wo finden die Angebote statt? </vt:lpstr>
      <vt:lpstr>Registrierung &amp; Aufbau der Community im Detail</vt:lpstr>
      <vt:lpstr>Zusatzinformationen: Zoom</vt:lpstr>
      <vt:lpstr>PowerPoint-Präsentation</vt:lpstr>
      <vt:lpstr>PowerPoint-Präsentation</vt:lpstr>
      <vt:lpstr>PowerPoint-Präsentation</vt:lpstr>
      <vt:lpstr>PowerPoint-Präsentation</vt:lpstr>
      <vt:lpstr>PowerPoint-Präsentation</vt:lpstr>
      <vt:lpstr>4. Arbeiten 4.0</vt:lpstr>
      <vt:lpstr>Qualifikationen vs. Kompetenzen</vt:lpstr>
      <vt:lpstr>Qualifikationen vs. Kompetenzen</vt:lpstr>
      <vt:lpstr>Gewichtung in der Arbeitswelt von Qualifikationen und Kompetenzen</vt:lpstr>
      <vt:lpstr>Arbeiten 1, 2, 3 …</vt:lpstr>
      <vt:lpstr>Arbeiten 4.0 und New Work</vt:lpstr>
      <vt:lpstr>Welche Tools werden während der Weiterbildung zum Beispiel unter anderem  genutzt?</vt:lpstr>
      <vt:lpstr>Arbeit im Campus (Moodle) in den Bereichen Kaufmännisch und Gesundheitswesen</vt:lpstr>
      <vt:lpstr>Nextcloud</vt:lpstr>
      <vt:lpstr>PowerPoint-Präsentation</vt:lpstr>
      <vt:lpstr>Was muss im digitalen Wandel berücksichtigt werden? Was sind die Chancen?</vt:lpstr>
      <vt:lpstr>PowerPoint-Präsentation</vt:lpstr>
      <vt:lpstr>Zielstellung von indisoft </vt:lpstr>
      <vt:lpstr>Warum ist das unser Ziel?</vt:lpstr>
      <vt:lpstr>Wie setzt indisoft das um?</vt:lpstr>
      <vt:lpstr>Frage zum Schluss..</vt:lpstr>
      <vt:lpstr>PowerPoint-Präsentation</vt:lpstr>
      <vt:lpstr>Zusatzinformationen: Big Blue Button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Vivian Barre</dc:creator>
  <cp:lastModifiedBy>Mojgan Reinhardt</cp:lastModifiedBy>
  <cp:revision>511</cp:revision>
  <cp:lastPrinted>2023-09-19T11:28:48Z</cp:lastPrinted>
  <dcterms:created xsi:type="dcterms:W3CDTF">2021-03-10T11:27:11Z</dcterms:created>
  <dcterms:modified xsi:type="dcterms:W3CDTF">2024-07-24T07:28:10Z</dcterms:modified>
</cp:coreProperties>
</file>